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Century" panose="02040604050505020304" pitchFamily="18" charset="0"/>
      <p:regular r:id="rId33"/>
    </p:embeddedFont>
    <p:embeddedFont>
      <p:font typeface="Pacifico" pitchFamily="2" charset="77"/>
      <p:regular r:id="rId34"/>
    </p:embeddedFont>
    <p:embeddedFont>
      <p:font typeface="Roboto Slab" pitchFamily="2" charset="0"/>
      <p:regular r:id="rId35"/>
      <p:bold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iOYivsv8CVPNfTyMK1/bJ+DeFYb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1"/>
  </p:normalViewPr>
  <p:slideViewPr>
    <p:cSldViewPr snapToGrid="0" snapToObjects="1">
      <p:cViewPr varScale="1">
        <p:scale>
          <a:sx n="143" d="100"/>
          <a:sy n="143" d="100"/>
        </p:scale>
        <p:origin x="76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812bb222c2_4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5" name="Google Shape;285;g812bb222c2_4_2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8" name="Google Shape;38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SzPts val="1200"/>
              <a:buFont typeface="Calibri"/>
              <a:buChar char="●"/>
            </a:pPr>
            <a:r>
              <a:rPr lang="en-US" sz="1200">
                <a:latin typeface="Calibri"/>
                <a:ea typeface="Calibri"/>
                <a:cs typeface="Calibri"/>
                <a:sym typeface="Calibri"/>
              </a:rPr>
              <a:t>Comprehensive genetic testing highlights health risks that might help with early-on detection of risks which otherwise might not surface for years, therefore improving user’s health outcomes by 15%.</a:t>
            </a:r>
            <a:endParaRPr sz="1200">
              <a:solidFill>
                <a:srgbClr val="FF0000"/>
              </a:solidFill>
              <a:latin typeface="Calibri"/>
              <a:ea typeface="Calibri"/>
              <a:cs typeface="Calibri"/>
              <a:sym typeface="Calibri"/>
            </a:endParaRPr>
          </a:p>
          <a:p>
            <a:pPr marL="457200" lvl="0" indent="-304800" algn="l" rtl="0">
              <a:spcBef>
                <a:spcPts val="0"/>
              </a:spcBef>
              <a:spcAft>
                <a:spcPts val="0"/>
              </a:spcAft>
              <a:buSzPts val="1200"/>
              <a:buFont typeface="Calibri"/>
              <a:buChar char="●"/>
            </a:pPr>
            <a:r>
              <a:rPr lang="en-US" sz="1200">
                <a:latin typeface="Calibri"/>
                <a:ea typeface="Calibri"/>
                <a:cs typeface="Calibri"/>
                <a:sym typeface="Calibri"/>
              </a:rPr>
              <a:t>Improves early-on communication and interaction between the user and their primary care physician proactively which helps educate the user further.</a:t>
            </a:r>
            <a:endParaRPr sz="1200">
              <a:latin typeface="Calibri"/>
              <a:ea typeface="Calibri"/>
              <a:cs typeface="Calibri"/>
              <a:sym typeface="Calibri"/>
            </a:endParaRPr>
          </a:p>
          <a:p>
            <a:pPr marL="457200" lvl="0" indent="-304800" algn="l" rtl="0">
              <a:spcBef>
                <a:spcPts val="0"/>
              </a:spcBef>
              <a:spcAft>
                <a:spcPts val="0"/>
              </a:spcAft>
              <a:buSzPts val="1200"/>
              <a:buFont typeface="Calibri"/>
              <a:buChar char="●"/>
            </a:pPr>
            <a:r>
              <a:rPr lang="en-US" sz="1200">
                <a:latin typeface="Calibri"/>
                <a:ea typeface="Calibri"/>
                <a:cs typeface="Calibri"/>
                <a:sym typeface="Calibri"/>
              </a:rPr>
              <a:t>Encourages lifestyle changes and preventative measures prior to the incidence of health risks by 15 to 20%.</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4" name="Google Shape;39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9" name="Google Shape;3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812bb222c2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6" name="Google Shape;406;g812bb222c2_2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c</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3" name="Google Shape;41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0" name="Google Shape;42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7" name="Google Shape;427;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5" name="Google Shape;435;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1" name="Google Shape;441;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812bb222c2_4_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812bb222c2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812bb222c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7" name="Google Shape;297;g812bb222c2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2" name="Google Shape;452;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200">
                <a:latin typeface="Calibri"/>
                <a:ea typeface="Calibri"/>
                <a:cs typeface="Calibri"/>
                <a:sym typeface="Calibri"/>
              </a:rPr>
              <a:t>As a next step, on the wellness and health front, we would like to add 50 additional variant testing capability which would cover biomarkers for rare carcinomas and immunological diseases such as giant cell arteritis, where the patient’s disease progression might take years and goes undiagnosed eventually leading to loss of vision or worse symptoms. Hence in such cases, early detection is crucial.</a:t>
            </a:r>
            <a:endParaRPr sz="1200">
              <a:latin typeface="Calibri"/>
              <a:ea typeface="Calibri"/>
              <a:cs typeface="Calibri"/>
              <a:sym typeface="Calibri"/>
            </a:endParaRPr>
          </a:p>
          <a:p>
            <a:pPr marL="0" lvl="0" indent="0" algn="l" rtl="0">
              <a:lnSpc>
                <a:spcPct val="115000"/>
              </a:lnSpc>
              <a:spcBef>
                <a:spcPts val="0"/>
              </a:spcBef>
              <a:spcAft>
                <a:spcPts val="0"/>
              </a:spcAft>
              <a:buNone/>
            </a:pPr>
            <a:endParaRPr sz="1200">
              <a:latin typeface="Calibri"/>
              <a:ea typeface="Calibri"/>
              <a:cs typeface="Calibri"/>
              <a:sym typeface="Calibri"/>
            </a:endParaRPr>
          </a:p>
          <a:p>
            <a:pPr marL="0" lvl="0" indent="0" algn="l" rtl="0">
              <a:lnSpc>
                <a:spcPct val="115000"/>
              </a:lnSpc>
              <a:spcBef>
                <a:spcPts val="0"/>
              </a:spcBef>
              <a:spcAft>
                <a:spcPts val="0"/>
              </a:spcAft>
              <a:buNone/>
            </a:pPr>
            <a:r>
              <a:rPr lang="en-US" sz="1200">
                <a:latin typeface="Calibri"/>
                <a:ea typeface="Calibri"/>
                <a:cs typeface="Calibri"/>
                <a:sym typeface="Calibri"/>
              </a:rPr>
              <a:t>On the ancestry front, we would also like to give customers an option to connect with people who share DNA with them through the ‘DNA Relative Finder’ feature. Customers can also create family trees with the ‘Tree Builder’ feature. In addition to this, customers will be able to trace parts of their ancestry to a specific group of individuals from 1,000+ years ago and learn about which civilizations their forefather descended from.</a:t>
            </a:r>
            <a:endParaRPr sz="1200">
              <a:latin typeface="Calibri"/>
              <a:ea typeface="Calibri"/>
              <a:cs typeface="Calibri"/>
              <a:sym typeface="Calibri"/>
            </a:endParaRPr>
          </a:p>
          <a:p>
            <a:pPr marL="0" lvl="0" indent="0" algn="l" rtl="0">
              <a:lnSpc>
                <a:spcPct val="115000"/>
              </a:lnSpc>
              <a:spcBef>
                <a:spcPts val="0"/>
              </a:spcBef>
              <a:spcAft>
                <a:spcPts val="0"/>
              </a:spcAft>
              <a:buNone/>
            </a:pPr>
            <a:endParaRPr sz="1200">
              <a:latin typeface="Calibri"/>
              <a:ea typeface="Calibri"/>
              <a:cs typeface="Calibri"/>
              <a:sym typeface="Calibri"/>
            </a:endParaRPr>
          </a:p>
          <a:p>
            <a:pPr marL="0" lvl="0" indent="0" algn="l" rtl="0">
              <a:lnSpc>
                <a:spcPct val="115000"/>
              </a:lnSpc>
              <a:spcBef>
                <a:spcPts val="0"/>
              </a:spcBef>
              <a:spcAft>
                <a:spcPts val="0"/>
              </a:spcAft>
              <a:buNone/>
            </a:pPr>
            <a:r>
              <a:rPr lang="en-US" sz="1200">
                <a:latin typeface="Calibri"/>
                <a:ea typeface="Calibri"/>
                <a:cs typeface="Calibri"/>
                <a:sym typeface="Calibri"/>
              </a:rPr>
              <a:t>We also plan aiding the physician help their patients better, and hence plan on adding  30 additional biomarker tests that the physicians can order. This helps keep the customer’s test and genetic health records on one single portal which would facilitate easy access for the customers and their physicians. We believe that having a comprehensive and complete understanding of the customer’s biomarker profile will prevent the progression of some serious conditions.</a:t>
            </a:r>
            <a:endParaRPr sz="1200">
              <a:latin typeface="Calibri"/>
              <a:ea typeface="Calibri"/>
              <a:cs typeface="Calibri"/>
              <a:sym typeface="Calibri"/>
            </a:endParaRPr>
          </a:p>
          <a:p>
            <a:pPr marL="0" lvl="0" indent="0" algn="l" rtl="0">
              <a:lnSpc>
                <a:spcPct val="115000"/>
              </a:lnSpc>
              <a:spcBef>
                <a:spcPts val="0"/>
              </a:spcBef>
              <a:spcAft>
                <a:spcPts val="0"/>
              </a:spcAft>
              <a:buNone/>
            </a:pPr>
            <a:endParaRPr sz="1200">
              <a:latin typeface="Calibri"/>
              <a:ea typeface="Calibri"/>
              <a:cs typeface="Calibri"/>
              <a:sym typeface="Calibri"/>
            </a:endParaRPr>
          </a:p>
          <a:p>
            <a:pPr marL="0" lvl="0" indent="0" algn="l" rtl="0">
              <a:lnSpc>
                <a:spcPct val="115000"/>
              </a:lnSpc>
              <a:spcBef>
                <a:spcPts val="0"/>
              </a:spcBef>
              <a:spcAft>
                <a:spcPts val="0"/>
              </a:spcAft>
              <a:buNone/>
            </a:pPr>
            <a:r>
              <a:rPr lang="en-US" sz="1200">
                <a:latin typeface="Calibri"/>
                <a:ea typeface="Calibri"/>
                <a:cs typeface="Calibri"/>
                <a:sym typeface="Calibri"/>
              </a:rPr>
              <a:t>By 2023, we plan to partner with several research facilities that conduct genetic research. Customers can opt into our research program that can help drive scientific and medical discoveries. This kind of genetic research gives everyday people the opportunity to make a difference. Researchers would link the customer’s genetic data to study topics from ancestry, to traits, to disease which can accelerate research and would help answer some scientific mysteries and solve for unmet medical needs</a:t>
            </a:r>
            <a:r>
              <a:rPr lang="en-US" sz="1350">
                <a:solidFill>
                  <a:srgbClr val="333435"/>
                </a:solidFill>
              </a:rPr>
              <a:t>.</a:t>
            </a:r>
            <a:endParaRPr sz="1200">
              <a:latin typeface="Calibri"/>
              <a:ea typeface="Calibri"/>
              <a:cs typeface="Calibri"/>
              <a:sym typeface="Calibri"/>
            </a:endParaRPr>
          </a:p>
          <a:p>
            <a:pPr marL="0" lvl="0" indent="0" algn="l" rtl="0">
              <a:lnSpc>
                <a:spcPct val="115000"/>
              </a:lnSpc>
              <a:spcBef>
                <a:spcPts val="0"/>
              </a:spcBef>
              <a:spcAft>
                <a:spcPts val="0"/>
              </a:spcAft>
              <a:buNone/>
            </a:pPr>
            <a:endParaRPr sz="1200">
              <a:latin typeface="Calibri"/>
              <a:ea typeface="Calibri"/>
              <a:cs typeface="Calibri"/>
              <a:sym typeface="Calibri"/>
            </a:endParaRPr>
          </a:p>
          <a:p>
            <a:pPr marL="0" lvl="0" indent="0" algn="l" rtl="0">
              <a:lnSpc>
                <a:spcPct val="115000"/>
              </a:lnSpc>
              <a:spcBef>
                <a:spcPts val="0"/>
              </a:spcBef>
              <a:spcAft>
                <a:spcPts val="0"/>
              </a:spcAft>
              <a:buNone/>
            </a:pPr>
            <a:endParaRPr sz="1200">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812bb222c2_4_12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812bb222c2_4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812bb222c2_2_1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812bb222c2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5" name="Google Shape;485;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812bb222c2_2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2" name="Google Shape;492;g812bb222c2_2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812bb222c2_4_1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812bb222c2_4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4" name="Google Shape;504;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812bb222c2_4_12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812bb222c2_4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1" name="Google Shape;31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812bb222c2_4_10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812bb222c2_4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SzPts val="1200"/>
              <a:buFont typeface="Calibri"/>
              <a:buChar char="-"/>
            </a:pPr>
            <a:r>
              <a:rPr lang="en-US" sz="1200">
                <a:latin typeface="Calibri"/>
                <a:ea typeface="Calibri"/>
                <a:cs typeface="Calibri"/>
                <a:sym typeface="Calibri"/>
              </a:rPr>
              <a:t>carrier status of 25  inherited conditions and how their genetics can influence their chances of developing certain conditions,</a:t>
            </a:r>
            <a:endParaRPr sz="1200">
              <a:latin typeface="Calibri"/>
              <a:ea typeface="Calibri"/>
              <a:cs typeface="Calibri"/>
              <a:sym typeface="Calibri"/>
            </a:endParaRPr>
          </a:p>
          <a:p>
            <a:pPr marL="457200" lvl="0" indent="-304800" algn="l" rtl="0">
              <a:lnSpc>
                <a:spcPct val="115000"/>
              </a:lnSpc>
              <a:spcBef>
                <a:spcPts val="0"/>
              </a:spcBef>
              <a:spcAft>
                <a:spcPts val="0"/>
              </a:spcAft>
              <a:buSzPts val="1200"/>
              <a:buFont typeface="Calibri"/>
              <a:buChar char="-"/>
            </a:pPr>
            <a:r>
              <a:rPr lang="en-US" sz="1200">
                <a:latin typeface="Calibri"/>
                <a:ea typeface="Calibri"/>
                <a:cs typeface="Calibri"/>
                <a:sym typeface="Calibri"/>
              </a:rPr>
              <a:t> how their DNA influences 25  physical traits,</a:t>
            </a:r>
            <a:endParaRPr sz="1200">
              <a:latin typeface="Calibri"/>
              <a:ea typeface="Calibri"/>
              <a:cs typeface="Calibri"/>
              <a:sym typeface="Calibri"/>
            </a:endParaRPr>
          </a:p>
          <a:p>
            <a:pPr marL="457200" lvl="0" indent="-304800" algn="l" rtl="0">
              <a:lnSpc>
                <a:spcPct val="115000"/>
              </a:lnSpc>
              <a:spcBef>
                <a:spcPts val="0"/>
              </a:spcBef>
              <a:spcAft>
                <a:spcPts val="0"/>
              </a:spcAft>
              <a:buSzPts val="1200"/>
              <a:buFont typeface="Calibri"/>
              <a:buChar char="-"/>
            </a:pPr>
            <a:r>
              <a:rPr lang="en-US" sz="1200">
                <a:latin typeface="Calibri"/>
                <a:ea typeface="Calibri"/>
                <a:cs typeface="Calibri"/>
                <a:sym typeface="Calibri"/>
              </a:rPr>
              <a:t> how 7  genes play a role in their well- being and lifestyle choices, and </a:t>
            </a:r>
            <a:endParaRPr sz="1200">
              <a:latin typeface="Calibri"/>
              <a:ea typeface="Calibri"/>
              <a:cs typeface="Calibri"/>
              <a:sym typeface="Calibri"/>
            </a:endParaRPr>
          </a:p>
          <a:p>
            <a:pPr marL="457200" lvl="0" indent="-304800" algn="l" rtl="0">
              <a:lnSpc>
                <a:spcPct val="115000"/>
              </a:lnSpc>
              <a:spcBef>
                <a:spcPts val="0"/>
              </a:spcBef>
              <a:spcAft>
                <a:spcPts val="0"/>
              </a:spcAft>
              <a:buSzPts val="1200"/>
              <a:buFont typeface="Calibri"/>
              <a:buChar char="-"/>
            </a:pPr>
            <a:r>
              <a:rPr lang="en-US" sz="1200">
                <a:latin typeface="Calibri"/>
                <a:ea typeface="Calibri"/>
                <a:cs typeface="Calibri"/>
                <a:sym typeface="Calibri"/>
              </a:rPr>
              <a:t> where their DNA is from out of 600+ regions worldwide.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 name="Google Shape;32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0" name="Google Shape;36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4" name="Google Shape;37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SzPts val="1200"/>
              <a:buFont typeface="Calibri"/>
              <a:buChar char="●"/>
            </a:pPr>
            <a:r>
              <a:rPr lang="en-US" sz="1200">
                <a:latin typeface="Calibri"/>
                <a:ea typeface="Calibri"/>
                <a:cs typeface="Calibri"/>
                <a:sym typeface="Calibri"/>
              </a:rPr>
              <a:t>An electronic record of the user’s genetic makeup that can be reviewed anytime by the user or his physician.</a:t>
            </a:r>
            <a:endParaRPr sz="1200">
              <a:latin typeface="Calibri"/>
              <a:ea typeface="Calibri"/>
              <a:cs typeface="Calibri"/>
              <a:sym typeface="Calibri"/>
            </a:endParaRPr>
          </a:p>
          <a:p>
            <a:pPr marL="457200" lvl="0" indent="-304800" algn="l" rtl="0">
              <a:spcBef>
                <a:spcPts val="0"/>
              </a:spcBef>
              <a:spcAft>
                <a:spcPts val="0"/>
              </a:spcAft>
              <a:buSzPts val="1200"/>
              <a:buFont typeface="Calibri"/>
              <a:buChar char="●"/>
            </a:pPr>
            <a:r>
              <a:rPr lang="en-US" sz="1200">
                <a:latin typeface="Calibri"/>
                <a:ea typeface="Calibri"/>
                <a:cs typeface="Calibri"/>
                <a:sym typeface="Calibri"/>
              </a:rPr>
              <a:t>It helps improve users’ awareness and understanding of their DNA and its risk implications which helps them make more informed choices that may relate to healthy living.</a:t>
            </a:r>
            <a:endParaRPr sz="1200">
              <a:latin typeface="Calibri"/>
              <a:ea typeface="Calibri"/>
              <a:cs typeface="Calibri"/>
              <a:sym typeface="Calibri"/>
            </a:endParaRPr>
          </a:p>
          <a:p>
            <a:pPr marL="457200" lvl="0" indent="-304800" algn="l" rtl="0">
              <a:spcBef>
                <a:spcPts val="0"/>
              </a:spcBef>
              <a:spcAft>
                <a:spcPts val="0"/>
              </a:spcAft>
              <a:buSzPts val="1200"/>
              <a:buFont typeface="Calibri"/>
              <a:buChar char="●"/>
            </a:pPr>
            <a:r>
              <a:rPr lang="en-US" sz="1200">
                <a:latin typeface="Calibri"/>
                <a:ea typeface="Calibri"/>
                <a:cs typeface="Calibri"/>
                <a:sym typeface="Calibri"/>
              </a:rPr>
              <a:t>Comprehensive genetic testing highlights health risks that might help with early-on detection of risks which otherwise might not surface for years, therefore improving user’s health outcomes by 15%.</a:t>
            </a:r>
            <a:endParaRPr sz="1200">
              <a:solidFill>
                <a:srgbClr val="FF0000"/>
              </a:solidFill>
              <a:latin typeface="Calibri"/>
              <a:ea typeface="Calibri"/>
              <a:cs typeface="Calibri"/>
              <a:sym typeface="Calibri"/>
            </a:endParaRPr>
          </a:p>
          <a:p>
            <a:pPr marL="457200" lvl="0" indent="0" algn="l" rtl="0">
              <a:spcBef>
                <a:spcPts val="0"/>
              </a:spcBef>
              <a:spcAft>
                <a:spcPts val="0"/>
              </a:spcAft>
              <a:buNone/>
            </a:pPr>
            <a:endParaRPr sz="1200">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
        <p:cNvGrpSpPr/>
        <p:nvPr/>
      </p:nvGrpSpPr>
      <p:grpSpPr>
        <a:xfrm>
          <a:off x="0" y="0"/>
          <a:ext cx="0" cy="0"/>
          <a:chOff x="0" y="0"/>
          <a:chExt cx="0" cy="0"/>
        </a:xfrm>
      </p:grpSpPr>
      <p:sp>
        <p:nvSpPr>
          <p:cNvPr id="10" name="Google Shape;10;p20"/>
          <p:cNvSpPr txBox="1">
            <a:spLocks noGrp="1"/>
          </p:cNvSpPr>
          <p:nvPr>
            <p:ph type="title"/>
          </p:nvPr>
        </p:nvSpPr>
        <p:spPr>
          <a:xfrm>
            <a:off x="1507075" y="205975"/>
            <a:ext cx="6129900" cy="8574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11" name="Google Shape;11;p20"/>
          <p:cNvSpPr txBox="1">
            <a:spLocks noGrp="1"/>
          </p:cNvSpPr>
          <p:nvPr>
            <p:ph type="body" idx="1"/>
          </p:nvPr>
        </p:nvSpPr>
        <p:spPr>
          <a:xfrm>
            <a:off x="1507075" y="1200147"/>
            <a:ext cx="6129900" cy="3725700"/>
          </a:xfrm>
          <a:prstGeom prst="rect">
            <a:avLst/>
          </a:prstGeom>
          <a:noFill/>
          <a:ln>
            <a:noFill/>
          </a:ln>
        </p:spPr>
        <p:txBody>
          <a:bodyPr spcFirstLastPara="1" wrap="square" lIns="0" tIns="0" rIns="0" bIns="0" anchor="t" anchorCtr="0">
            <a:noAutofit/>
          </a:bodyPr>
          <a:lstStyle>
            <a:lvl1pPr marL="457200" lvl="0" indent="-381000" algn="l">
              <a:lnSpc>
                <a:spcPct val="100000"/>
              </a:lnSpc>
              <a:spcBef>
                <a:spcPts val="600"/>
              </a:spcBef>
              <a:spcAft>
                <a:spcPts val="0"/>
              </a:spcAft>
              <a:buSzPts val="2400"/>
              <a:buChar char="﹡"/>
              <a:defRPr/>
            </a:lvl1pPr>
            <a:lvl2pPr marL="914400" lvl="1" indent="-381000" algn="l">
              <a:lnSpc>
                <a:spcPct val="100000"/>
              </a:lnSpc>
              <a:spcBef>
                <a:spcPts val="0"/>
              </a:spcBef>
              <a:spcAft>
                <a:spcPts val="0"/>
              </a:spcAft>
              <a:buSzPts val="2400"/>
              <a:buChar char="○"/>
              <a:defRPr/>
            </a:lvl2pPr>
            <a:lvl3pPr marL="1371600" lvl="2" indent="-381000" algn="l">
              <a:lnSpc>
                <a:spcPct val="100000"/>
              </a:lnSpc>
              <a:spcBef>
                <a:spcPts val="0"/>
              </a:spcBef>
              <a:spcAft>
                <a:spcPts val="0"/>
              </a:spcAft>
              <a:buSzPts val="2400"/>
              <a:buChar char="■"/>
              <a:defRPr/>
            </a:lvl3pPr>
            <a:lvl4pPr marL="1828800" lvl="3" indent="-381000" algn="l">
              <a:lnSpc>
                <a:spcPct val="100000"/>
              </a:lnSpc>
              <a:spcBef>
                <a:spcPts val="0"/>
              </a:spcBef>
              <a:spcAft>
                <a:spcPts val="0"/>
              </a:spcAft>
              <a:buSzPts val="2400"/>
              <a:buChar char="●"/>
              <a:defRPr/>
            </a:lvl4pPr>
            <a:lvl5pPr marL="2286000" lvl="4" indent="-381000" algn="l">
              <a:lnSpc>
                <a:spcPct val="100000"/>
              </a:lnSpc>
              <a:spcBef>
                <a:spcPts val="0"/>
              </a:spcBef>
              <a:spcAft>
                <a:spcPts val="0"/>
              </a:spcAft>
              <a:buSzPts val="2400"/>
              <a:buChar char="○"/>
              <a:defRPr/>
            </a:lvl5pPr>
            <a:lvl6pPr marL="2743200" lvl="5" indent="-381000" algn="l">
              <a:lnSpc>
                <a:spcPct val="100000"/>
              </a:lnSpc>
              <a:spcBef>
                <a:spcPts val="0"/>
              </a:spcBef>
              <a:spcAft>
                <a:spcPts val="0"/>
              </a:spcAft>
              <a:buSzPts val="2400"/>
              <a:buChar char="■"/>
              <a:defRPr/>
            </a:lvl6pPr>
            <a:lvl7pPr marL="3200400" lvl="6" indent="-381000" algn="l">
              <a:lnSpc>
                <a:spcPct val="100000"/>
              </a:lnSpc>
              <a:spcBef>
                <a:spcPts val="0"/>
              </a:spcBef>
              <a:spcAft>
                <a:spcPts val="0"/>
              </a:spcAft>
              <a:buSzPts val="2400"/>
              <a:buChar char="●"/>
              <a:defRPr/>
            </a:lvl7pPr>
            <a:lvl8pPr marL="3657600" lvl="7" indent="-381000" algn="l">
              <a:lnSpc>
                <a:spcPct val="100000"/>
              </a:lnSpc>
              <a:spcBef>
                <a:spcPts val="0"/>
              </a:spcBef>
              <a:spcAft>
                <a:spcPts val="0"/>
              </a:spcAft>
              <a:buSzPts val="2400"/>
              <a:buChar char="○"/>
              <a:defRPr/>
            </a:lvl8pPr>
            <a:lvl9pPr marL="4114800" lvl="8" indent="-381000" algn="l">
              <a:lnSpc>
                <a:spcPct val="100000"/>
              </a:lnSpc>
              <a:spcBef>
                <a:spcPts val="0"/>
              </a:spcBef>
              <a:spcAft>
                <a:spcPts val="0"/>
              </a:spcAft>
              <a:buSzPts val="2400"/>
              <a:buChar char="■"/>
              <a:defRPr/>
            </a:lvl9pPr>
          </a:lstStyle>
          <a:p>
            <a:endParaRPr/>
          </a:p>
        </p:txBody>
      </p:sp>
      <p:sp>
        <p:nvSpPr>
          <p:cNvPr id="12" name="Google Shape;12;p20"/>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 name="Google Shape;13;p20"/>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4" name="Google Shape;14;p20"/>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marL="0" lvl="0" indent="0" algn="ctr">
              <a:lnSpc>
                <a:spcPct val="100000"/>
              </a:lnSpc>
              <a:spcBef>
                <a:spcPts val="0"/>
              </a:spcBef>
              <a:spcAft>
                <a:spcPts val="0"/>
              </a:spcAft>
              <a:buSzPts val="1300"/>
              <a:buNone/>
              <a:defRPr/>
            </a:lvl1pPr>
            <a:lvl2pPr marL="0" lvl="1" indent="0" algn="ctr">
              <a:lnSpc>
                <a:spcPct val="100000"/>
              </a:lnSpc>
              <a:spcBef>
                <a:spcPts val="0"/>
              </a:spcBef>
              <a:spcAft>
                <a:spcPts val="0"/>
              </a:spcAft>
              <a:buSzPts val="1300"/>
              <a:buNone/>
              <a:defRPr/>
            </a:lvl2pPr>
            <a:lvl3pPr marL="0" lvl="2" indent="0" algn="ctr">
              <a:lnSpc>
                <a:spcPct val="100000"/>
              </a:lnSpc>
              <a:spcBef>
                <a:spcPts val="0"/>
              </a:spcBef>
              <a:spcAft>
                <a:spcPts val="0"/>
              </a:spcAft>
              <a:buSzPts val="1300"/>
              <a:buNone/>
              <a:defRPr/>
            </a:lvl3pPr>
            <a:lvl4pPr marL="0" lvl="3" indent="0" algn="ctr">
              <a:lnSpc>
                <a:spcPct val="100000"/>
              </a:lnSpc>
              <a:spcBef>
                <a:spcPts val="0"/>
              </a:spcBef>
              <a:spcAft>
                <a:spcPts val="0"/>
              </a:spcAft>
              <a:buSzPts val="1300"/>
              <a:buNone/>
              <a:defRPr/>
            </a:lvl4pPr>
            <a:lvl5pPr marL="0" lvl="4" indent="0" algn="ctr">
              <a:lnSpc>
                <a:spcPct val="100000"/>
              </a:lnSpc>
              <a:spcBef>
                <a:spcPts val="0"/>
              </a:spcBef>
              <a:spcAft>
                <a:spcPts val="0"/>
              </a:spcAft>
              <a:buSzPts val="1300"/>
              <a:buNone/>
              <a:defRPr/>
            </a:lvl5pPr>
            <a:lvl6pPr marL="0" lvl="5" indent="0" algn="ctr">
              <a:lnSpc>
                <a:spcPct val="100000"/>
              </a:lnSpc>
              <a:spcBef>
                <a:spcPts val="0"/>
              </a:spcBef>
              <a:spcAft>
                <a:spcPts val="0"/>
              </a:spcAft>
              <a:buSzPts val="1300"/>
              <a:buNone/>
              <a:defRPr/>
            </a:lvl6pPr>
            <a:lvl7pPr marL="0" lvl="6" indent="0" algn="ctr">
              <a:lnSpc>
                <a:spcPct val="100000"/>
              </a:lnSpc>
              <a:spcBef>
                <a:spcPts val="0"/>
              </a:spcBef>
              <a:spcAft>
                <a:spcPts val="0"/>
              </a:spcAft>
              <a:buSzPts val="1300"/>
              <a:buNone/>
              <a:defRPr/>
            </a:lvl7pPr>
            <a:lvl8pPr marL="0" lvl="7" indent="0" algn="ctr">
              <a:lnSpc>
                <a:spcPct val="100000"/>
              </a:lnSpc>
              <a:spcBef>
                <a:spcPts val="0"/>
              </a:spcBef>
              <a:spcAft>
                <a:spcPts val="0"/>
              </a:spcAft>
              <a:buSzPts val="1300"/>
              <a:buNone/>
              <a:defRPr/>
            </a:lvl8pPr>
            <a:lvl9pPr marL="0" lvl="8" indent="0" algn="ctr">
              <a:lnSpc>
                <a:spcPct val="100000"/>
              </a:lnSpc>
              <a:spcBef>
                <a:spcPts val="0"/>
              </a:spcBef>
              <a:spcAft>
                <a:spcPts val="0"/>
              </a:spcAft>
              <a:buSzPts val="1300"/>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5"/>
        <p:cNvGrpSpPr/>
        <p:nvPr/>
      </p:nvGrpSpPr>
      <p:grpSpPr>
        <a:xfrm>
          <a:off x="0" y="0"/>
          <a:ext cx="0" cy="0"/>
          <a:chOff x="0" y="0"/>
          <a:chExt cx="0" cy="0"/>
        </a:xfrm>
      </p:grpSpPr>
      <p:sp>
        <p:nvSpPr>
          <p:cNvPr id="16" name="Google Shape;16;p21"/>
          <p:cNvSpPr/>
          <p:nvPr/>
        </p:nvSpPr>
        <p:spPr>
          <a:xfrm>
            <a:off x="8756382" y="4814861"/>
            <a:ext cx="176272" cy="174476"/>
          </a:xfrm>
          <a:custGeom>
            <a:avLst/>
            <a:gdLst/>
            <a:ahLst/>
            <a:cxnLst/>
            <a:rect l="l" t="t" r="r" b="b"/>
            <a:pathLst>
              <a:path w="5694" h="5636" extrusionOk="0">
                <a:moveTo>
                  <a:pt x="2703" y="0"/>
                </a:moveTo>
                <a:lnTo>
                  <a:pt x="2185" y="58"/>
                </a:lnTo>
                <a:lnTo>
                  <a:pt x="1725" y="230"/>
                </a:lnTo>
                <a:lnTo>
                  <a:pt x="1323" y="460"/>
                </a:lnTo>
                <a:lnTo>
                  <a:pt x="978" y="690"/>
                </a:lnTo>
                <a:lnTo>
                  <a:pt x="690" y="1035"/>
                </a:lnTo>
                <a:lnTo>
                  <a:pt x="460" y="1380"/>
                </a:lnTo>
                <a:lnTo>
                  <a:pt x="230" y="1725"/>
                </a:lnTo>
                <a:lnTo>
                  <a:pt x="115" y="2128"/>
                </a:lnTo>
                <a:lnTo>
                  <a:pt x="58" y="2588"/>
                </a:lnTo>
                <a:lnTo>
                  <a:pt x="0" y="2991"/>
                </a:lnTo>
                <a:lnTo>
                  <a:pt x="58" y="3451"/>
                </a:lnTo>
                <a:lnTo>
                  <a:pt x="173" y="3853"/>
                </a:lnTo>
                <a:lnTo>
                  <a:pt x="403" y="4256"/>
                </a:lnTo>
                <a:lnTo>
                  <a:pt x="633" y="4601"/>
                </a:lnTo>
                <a:lnTo>
                  <a:pt x="920" y="4888"/>
                </a:lnTo>
                <a:lnTo>
                  <a:pt x="1265" y="5176"/>
                </a:lnTo>
                <a:lnTo>
                  <a:pt x="1610" y="5406"/>
                </a:lnTo>
                <a:lnTo>
                  <a:pt x="2013" y="5521"/>
                </a:lnTo>
                <a:lnTo>
                  <a:pt x="2415" y="5636"/>
                </a:lnTo>
                <a:lnTo>
                  <a:pt x="3278" y="5636"/>
                </a:lnTo>
                <a:lnTo>
                  <a:pt x="3738" y="5521"/>
                </a:lnTo>
                <a:lnTo>
                  <a:pt x="4141" y="5348"/>
                </a:lnTo>
                <a:lnTo>
                  <a:pt x="4486" y="5176"/>
                </a:lnTo>
                <a:lnTo>
                  <a:pt x="4831" y="4888"/>
                </a:lnTo>
                <a:lnTo>
                  <a:pt x="5118" y="4543"/>
                </a:lnTo>
                <a:lnTo>
                  <a:pt x="5348" y="4198"/>
                </a:lnTo>
                <a:lnTo>
                  <a:pt x="5521" y="3796"/>
                </a:lnTo>
                <a:lnTo>
                  <a:pt x="5636" y="3393"/>
                </a:lnTo>
                <a:lnTo>
                  <a:pt x="5693" y="2933"/>
                </a:lnTo>
                <a:lnTo>
                  <a:pt x="5693" y="2531"/>
                </a:lnTo>
                <a:lnTo>
                  <a:pt x="5578" y="2128"/>
                </a:lnTo>
                <a:lnTo>
                  <a:pt x="5463" y="1668"/>
                </a:lnTo>
                <a:lnTo>
                  <a:pt x="5233" y="1323"/>
                </a:lnTo>
                <a:lnTo>
                  <a:pt x="4946" y="920"/>
                </a:lnTo>
                <a:lnTo>
                  <a:pt x="4543" y="575"/>
                </a:lnTo>
                <a:lnTo>
                  <a:pt x="4141" y="345"/>
                </a:lnTo>
                <a:lnTo>
                  <a:pt x="3681" y="115"/>
                </a:lnTo>
                <a:lnTo>
                  <a:pt x="322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1"/>
          <p:cNvSpPr/>
          <p:nvPr/>
        </p:nvSpPr>
        <p:spPr>
          <a:xfrm>
            <a:off x="8591870" y="158066"/>
            <a:ext cx="300907" cy="174476"/>
          </a:xfrm>
          <a:custGeom>
            <a:avLst/>
            <a:gdLst/>
            <a:ahLst/>
            <a:cxnLst/>
            <a:rect l="l" t="t" r="r" b="b"/>
            <a:pathLst>
              <a:path w="9720" h="5636" extrusionOk="0">
                <a:moveTo>
                  <a:pt x="7477" y="0"/>
                </a:moveTo>
                <a:lnTo>
                  <a:pt x="7074" y="58"/>
                </a:lnTo>
                <a:lnTo>
                  <a:pt x="6614" y="230"/>
                </a:lnTo>
                <a:lnTo>
                  <a:pt x="6154" y="460"/>
                </a:lnTo>
                <a:lnTo>
                  <a:pt x="5752" y="690"/>
                </a:lnTo>
                <a:lnTo>
                  <a:pt x="5349" y="978"/>
                </a:lnTo>
                <a:lnTo>
                  <a:pt x="4601" y="1668"/>
                </a:lnTo>
                <a:lnTo>
                  <a:pt x="3969" y="2358"/>
                </a:lnTo>
                <a:lnTo>
                  <a:pt x="3106" y="3221"/>
                </a:lnTo>
                <a:lnTo>
                  <a:pt x="2646" y="3681"/>
                </a:lnTo>
                <a:lnTo>
                  <a:pt x="2186" y="4083"/>
                </a:lnTo>
                <a:lnTo>
                  <a:pt x="1726" y="4486"/>
                </a:lnTo>
                <a:lnTo>
                  <a:pt x="1209" y="4773"/>
                </a:lnTo>
                <a:lnTo>
                  <a:pt x="634" y="5003"/>
                </a:lnTo>
                <a:lnTo>
                  <a:pt x="1" y="5118"/>
                </a:lnTo>
                <a:lnTo>
                  <a:pt x="1" y="5176"/>
                </a:lnTo>
                <a:lnTo>
                  <a:pt x="173" y="5291"/>
                </a:lnTo>
                <a:lnTo>
                  <a:pt x="576" y="5406"/>
                </a:lnTo>
                <a:lnTo>
                  <a:pt x="1554" y="5578"/>
                </a:lnTo>
                <a:lnTo>
                  <a:pt x="2531" y="5636"/>
                </a:lnTo>
                <a:lnTo>
                  <a:pt x="3566" y="5578"/>
                </a:lnTo>
                <a:lnTo>
                  <a:pt x="4486" y="5463"/>
                </a:lnTo>
                <a:lnTo>
                  <a:pt x="5407" y="5233"/>
                </a:lnTo>
                <a:lnTo>
                  <a:pt x="6327" y="4946"/>
                </a:lnTo>
                <a:lnTo>
                  <a:pt x="7247" y="4601"/>
                </a:lnTo>
                <a:lnTo>
                  <a:pt x="7649" y="4371"/>
                </a:lnTo>
                <a:lnTo>
                  <a:pt x="8052" y="4083"/>
                </a:lnTo>
                <a:lnTo>
                  <a:pt x="8627" y="3623"/>
                </a:lnTo>
                <a:lnTo>
                  <a:pt x="8914" y="3336"/>
                </a:lnTo>
                <a:lnTo>
                  <a:pt x="9202" y="2991"/>
                </a:lnTo>
                <a:lnTo>
                  <a:pt x="9432" y="2703"/>
                </a:lnTo>
                <a:lnTo>
                  <a:pt x="9605" y="2301"/>
                </a:lnTo>
                <a:lnTo>
                  <a:pt x="9720" y="1956"/>
                </a:lnTo>
                <a:lnTo>
                  <a:pt x="9720" y="1553"/>
                </a:lnTo>
                <a:lnTo>
                  <a:pt x="9605" y="1150"/>
                </a:lnTo>
                <a:lnTo>
                  <a:pt x="9375" y="805"/>
                </a:lnTo>
                <a:lnTo>
                  <a:pt x="9087" y="518"/>
                </a:lnTo>
                <a:lnTo>
                  <a:pt x="8742" y="288"/>
                </a:lnTo>
                <a:lnTo>
                  <a:pt x="8282" y="115"/>
                </a:lnTo>
                <a:lnTo>
                  <a:pt x="7879" y="58"/>
                </a:lnTo>
                <a:lnTo>
                  <a:pt x="747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21"/>
          <p:cNvSpPr/>
          <p:nvPr/>
        </p:nvSpPr>
        <p:spPr>
          <a:xfrm>
            <a:off x="476396" y="4122342"/>
            <a:ext cx="542995" cy="404150"/>
          </a:xfrm>
          <a:custGeom>
            <a:avLst/>
            <a:gdLst/>
            <a:ahLst/>
            <a:cxnLst/>
            <a:rect l="l" t="t" r="r" b="b"/>
            <a:pathLst>
              <a:path w="17540" h="13055" extrusionOk="0">
                <a:moveTo>
                  <a:pt x="17540" y="0"/>
                </a:moveTo>
                <a:lnTo>
                  <a:pt x="17482" y="58"/>
                </a:lnTo>
                <a:lnTo>
                  <a:pt x="17080" y="518"/>
                </a:lnTo>
                <a:lnTo>
                  <a:pt x="16620" y="978"/>
                </a:lnTo>
                <a:lnTo>
                  <a:pt x="16160" y="1323"/>
                </a:lnTo>
                <a:lnTo>
                  <a:pt x="15642" y="1610"/>
                </a:lnTo>
                <a:lnTo>
                  <a:pt x="15124" y="1898"/>
                </a:lnTo>
                <a:lnTo>
                  <a:pt x="14549" y="2185"/>
                </a:lnTo>
                <a:lnTo>
                  <a:pt x="13399" y="2531"/>
                </a:lnTo>
                <a:lnTo>
                  <a:pt x="12192" y="2876"/>
                </a:lnTo>
                <a:lnTo>
                  <a:pt x="10984" y="3106"/>
                </a:lnTo>
                <a:lnTo>
                  <a:pt x="9776" y="3336"/>
                </a:lnTo>
                <a:lnTo>
                  <a:pt x="8569" y="3566"/>
                </a:lnTo>
                <a:lnTo>
                  <a:pt x="6728" y="3968"/>
                </a:lnTo>
                <a:lnTo>
                  <a:pt x="5751" y="4198"/>
                </a:lnTo>
                <a:lnTo>
                  <a:pt x="4831" y="4428"/>
                </a:lnTo>
                <a:lnTo>
                  <a:pt x="3911" y="4773"/>
                </a:lnTo>
                <a:lnTo>
                  <a:pt x="3048" y="5176"/>
                </a:lnTo>
                <a:lnTo>
                  <a:pt x="2243" y="5693"/>
                </a:lnTo>
                <a:lnTo>
                  <a:pt x="1495" y="6268"/>
                </a:lnTo>
                <a:lnTo>
                  <a:pt x="1208" y="6556"/>
                </a:lnTo>
                <a:lnTo>
                  <a:pt x="978" y="6901"/>
                </a:lnTo>
                <a:lnTo>
                  <a:pt x="748" y="7246"/>
                </a:lnTo>
                <a:lnTo>
                  <a:pt x="518" y="7591"/>
                </a:lnTo>
                <a:lnTo>
                  <a:pt x="345" y="7994"/>
                </a:lnTo>
                <a:lnTo>
                  <a:pt x="173" y="8396"/>
                </a:lnTo>
                <a:lnTo>
                  <a:pt x="115" y="8856"/>
                </a:lnTo>
                <a:lnTo>
                  <a:pt x="0" y="9259"/>
                </a:lnTo>
                <a:lnTo>
                  <a:pt x="0" y="9719"/>
                </a:lnTo>
                <a:lnTo>
                  <a:pt x="0" y="10121"/>
                </a:lnTo>
                <a:lnTo>
                  <a:pt x="58" y="10524"/>
                </a:lnTo>
                <a:lnTo>
                  <a:pt x="173" y="10926"/>
                </a:lnTo>
                <a:lnTo>
                  <a:pt x="288" y="11329"/>
                </a:lnTo>
                <a:lnTo>
                  <a:pt x="518" y="11674"/>
                </a:lnTo>
                <a:lnTo>
                  <a:pt x="748" y="12019"/>
                </a:lnTo>
                <a:lnTo>
                  <a:pt x="1035" y="12307"/>
                </a:lnTo>
                <a:lnTo>
                  <a:pt x="1380" y="12537"/>
                </a:lnTo>
                <a:lnTo>
                  <a:pt x="1725" y="12709"/>
                </a:lnTo>
                <a:lnTo>
                  <a:pt x="2070" y="12882"/>
                </a:lnTo>
                <a:lnTo>
                  <a:pt x="2415" y="12997"/>
                </a:lnTo>
                <a:lnTo>
                  <a:pt x="2818" y="13054"/>
                </a:lnTo>
                <a:lnTo>
                  <a:pt x="4026" y="13054"/>
                </a:lnTo>
                <a:lnTo>
                  <a:pt x="4831" y="12939"/>
                </a:lnTo>
                <a:lnTo>
                  <a:pt x="5636" y="12767"/>
                </a:lnTo>
                <a:lnTo>
                  <a:pt x="6383" y="12537"/>
                </a:lnTo>
                <a:lnTo>
                  <a:pt x="7073" y="12307"/>
                </a:lnTo>
                <a:lnTo>
                  <a:pt x="7936" y="11904"/>
                </a:lnTo>
                <a:lnTo>
                  <a:pt x="8799" y="11444"/>
                </a:lnTo>
                <a:lnTo>
                  <a:pt x="9604" y="10984"/>
                </a:lnTo>
                <a:lnTo>
                  <a:pt x="10351" y="10409"/>
                </a:lnTo>
                <a:lnTo>
                  <a:pt x="11099" y="9834"/>
                </a:lnTo>
                <a:lnTo>
                  <a:pt x="11847" y="9201"/>
                </a:lnTo>
                <a:lnTo>
                  <a:pt x="12537" y="8511"/>
                </a:lnTo>
                <a:lnTo>
                  <a:pt x="13169" y="7879"/>
                </a:lnTo>
                <a:lnTo>
                  <a:pt x="13802" y="7131"/>
                </a:lnTo>
                <a:lnTo>
                  <a:pt x="14434" y="6383"/>
                </a:lnTo>
                <a:lnTo>
                  <a:pt x="15009" y="5578"/>
                </a:lnTo>
                <a:lnTo>
                  <a:pt x="15584" y="4773"/>
                </a:lnTo>
                <a:lnTo>
                  <a:pt x="16045" y="3968"/>
                </a:lnTo>
                <a:lnTo>
                  <a:pt x="16562" y="3106"/>
                </a:lnTo>
                <a:lnTo>
                  <a:pt x="16965" y="2185"/>
                </a:lnTo>
                <a:lnTo>
                  <a:pt x="17310" y="1323"/>
                </a:lnTo>
                <a:lnTo>
                  <a:pt x="17540" y="518"/>
                </a:lnTo>
                <a:lnTo>
                  <a:pt x="17540" y="115"/>
                </a:lnTo>
                <a:lnTo>
                  <a:pt x="1754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1"/>
          <p:cNvSpPr/>
          <p:nvPr/>
        </p:nvSpPr>
        <p:spPr>
          <a:xfrm>
            <a:off x="440795" y="314384"/>
            <a:ext cx="261715" cy="222553"/>
          </a:xfrm>
          <a:custGeom>
            <a:avLst/>
            <a:gdLst/>
            <a:ahLst/>
            <a:cxnLst/>
            <a:rect l="l" t="t" r="r" b="b"/>
            <a:pathLst>
              <a:path w="8454" h="7189" extrusionOk="0">
                <a:moveTo>
                  <a:pt x="1840" y="0"/>
                </a:moveTo>
                <a:lnTo>
                  <a:pt x="1380" y="58"/>
                </a:lnTo>
                <a:lnTo>
                  <a:pt x="978" y="173"/>
                </a:lnTo>
                <a:lnTo>
                  <a:pt x="633" y="345"/>
                </a:lnTo>
                <a:lnTo>
                  <a:pt x="288" y="633"/>
                </a:lnTo>
                <a:lnTo>
                  <a:pt x="58" y="978"/>
                </a:lnTo>
                <a:lnTo>
                  <a:pt x="0" y="1380"/>
                </a:lnTo>
                <a:lnTo>
                  <a:pt x="0" y="1725"/>
                </a:lnTo>
                <a:lnTo>
                  <a:pt x="58" y="2128"/>
                </a:lnTo>
                <a:lnTo>
                  <a:pt x="173" y="2530"/>
                </a:lnTo>
                <a:lnTo>
                  <a:pt x="345" y="2875"/>
                </a:lnTo>
                <a:lnTo>
                  <a:pt x="575" y="3278"/>
                </a:lnTo>
                <a:lnTo>
                  <a:pt x="978" y="3853"/>
                </a:lnTo>
                <a:lnTo>
                  <a:pt x="1323" y="4256"/>
                </a:lnTo>
                <a:lnTo>
                  <a:pt x="1668" y="4601"/>
                </a:lnTo>
                <a:lnTo>
                  <a:pt x="2358" y="5176"/>
                </a:lnTo>
                <a:lnTo>
                  <a:pt x="3220" y="5693"/>
                </a:lnTo>
                <a:lnTo>
                  <a:pt x="4026" y="6153"/>
                </a:lnTo>
                <a:lnTo>
                  <a:pt x="4946" y="6556"/>
                </a:lnTo>
                <a:lnTo>
                  <a:pt x="5866" y="6843"/>
                </a:lnTo>
                <a:lnTo>
                  <a:pt x="6843" y="7073"/>
                </a:lnTo>
                <a:lnTo>
                  <a:pt x="7821" y="7188"/>
                </a:lnTo>
                <a:lnTo>
                  <a:pt x="8223" y="7188"/>
                </a:lnTo>
                <a:lnTo>
                  <a:pt x="8396" y="7131"/>
                </a:lnTo>
                <a:lnTo>
                  <a:pt x="8454" y="7131"/>
                </a:lnTo>
                <a:lnTo>
                  <a:pt x="8454" y="7073"/>
                </a:lnTo>
                <a:lnTo>
                  <a:pt x="7878" y="6786"/>
                </a:lnTo>
                <a:lnTo>
                  <a:pt x="7418" y="6441"/>
                </a:lnTo>
                <a:lnTo>
                  <a:pt x="6958" y="5981"/>
                </a:lnTo>
                <a:lnTo>
                  <a:pt x="6613" y="5463"/>
                </a:lnTo>
                <a:lnTo>
                  <a:pt x="6326" y="4946"/>
                </a:lnTo>
                <a:lnTo>
                  <a:pt x="5981" y="4371"/>
                </a:lnTo>
                <a:lnTo>
                  <a:pt x="5406" y="3335"/>
                </a:lnTo>
                <a:lnTo>
                  <a:pt x="4946" y="2473"/>
                </a:lnTo>
                <a:lnTo>
                  <a:pt x="4428" y="1668"/>
                </a:lnTo>
                <a:lnTo>
                  <a:pt x="4141" y="1265"/>
                </a:lnTo>
                <a:lnTo>
                  <a:pt x="3853" y="920"/>
                </a:lnTo>
                <a:lnTo>
                  <a:pt x="3450" y="575"/>
                </a:lnTo>
                <a:lnTo>
                  <a:pt x="3048" y="288"/>
                </a:lnTo>
                <a:lnTo>
                  <a:pt x="2703" y="115"/>
                </a:lnTo>
                <a:lnTo>
                  <a:pt x="2300"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1"/>
          <p:cNvSpPr/>
          <p:nvPr/>
        </p:nvSpPr>
        <p:spPr>
          <a:xfrm>
            <a:off x="832438" y="152383"/>
            <a:ext cx="240354" cy="149556"/>
          </a:xfrm>
          <a:custGeom>
            <a:avLst/>
            <a:gdLst/>
            <a:ahLst/>
            <a:cxnLst/>
            <a:rect l="l" t="t" r="r" b="b"/>
            <a:pathLst>
              <a:path w="7764" h="4831" extrusionOk="0">
                <a:moveTo>
                  <a:pt x="1208" y="0"/>
                </a:moveTo>
                <a:lnTo>
                  <a:pt x="863" y="115"/>
                </a:lnTo>
                <a:lnTo>
                  <a:pt x="576" y="230"/>
                </a:lnTo>
                <a:lnTo>
                  <a:pt x="346" y="460"/>
                </a:lnTo>
                <a:lnTo>
                  <a:pt x="116" y="748"/>
                </a:lnTo>
                <a:lnTo>
                  <a:pt x="0" y="1035"/>
                </a:lnTo>
                <a:lnTo>
                  <a:pt x="0" y="1380"/>
                </a:lnTo>
                <a:lnTo>
                  <a:pt x="58" y="1725"/>
                </a:lnTo>
                <a:lnTo>
                  <a:pt x="173" y="2128"/>
                </a:lnTo>
                <a:lnTo>
                  <a:pt x="346" y="2415"/>
                </a:lnTo>
                <a:lnTo>
                  <a:pt x="518" y="2703"/>
                </a:lnTo>
                <a:lnTo>
                  <a:pt x="806" y="2933"/>
                </a:lnTo>
                <a:lnTo>
                  <a:pt x="1151" y="3163"/>
                </a:lnTo>
                <a:lnTo>
                  <a:pt x="1496" y="3335"/>
                </a:lnTo>
                <a:lnTo>
                  <a:pt x="1898" y="3450"/>
                </a:lnTo>
                <a:lnTo>
                  <a:pt x="2243" y="3565"/>
                </a:lnTo>
                <a:lnTo>
                  <a:pt x="3048" y="3680"/>
                </a:lnTo>
                <a:lnTo>
                  <a:pt x="3853" y="3738"/>
                </a:lnTo>
                <a:lnTo>
                  <a:pt x="4889" y="3853"/>
                </a:lnTo>
                <a:lnTo>
                  <a:pt x="5924" y="3968"/>
                </a:lnTo>
                <a:lnTo>
                  <a:pt x="6441" y="4083"/>
                </a:lnTo>
                <a:lnTo>
                  <a:pt x="6901" y="4255"/>
                </a:lnTo>
                <a:lnTo>
                  <a:pt x="7361" y="4486"/>
                </a:lnTo>
                <a:lnTo>
                  <a:pt x="7706" y="4831"/>
                </a:lnTo>
                <a:lnTo>
                  <a:pt x="7764" y="4831"/>
                </a:lnTo>
                <a:lnTo>
                  <a:pt x="7764" y="4773"/>
                </a:lnTo>
                <a:lnTo>
                  <a:pt x="7706" y="4658"/>
                </a:lnTo>
                <a:lnTo>
                  <a:pt x="7591" y="4313"/>
                </a:lnTo>
                <a:lnTo>
                  <a:pt x="7189" y="3623"/>
                </a:lnTo>
                <a:lnTo>
                  <a:pt x="6729" y="2933"/>
                </a:lnTo>
                <a:lnTo>
                  <a:pt x="6154" y="2300"/>
                </a:lnTo>
                <a:lnTo>
                  <a:pt x="5579" y="1783"/>
                </a:lnTo>
                <a:lnTo>
                  <a:pt x="4946" y="1265"/>
                </a:lnTo>
                <a:lnTo>
                  <a:pt x="4313" y="805"/>
                </a:lnTo>
                <a:lnTo>
                  <a:pt x="3623" y="460"/>
                </a:lnTo>
                <a:lnTo>
                  <a:pt x="2876" y="173"/>
                </a:lnTo>
                <a:lnTo>
                  <a:pt x="2243" y="58"/>
                </a:lnTo>
                <a:lnTo>
                  <a:pt x="155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1"/>
          <p:cNvSpPr/>
          <p:nvPr/>
        </p:nvSpPr>
        <p:spPr>
          <a:xfrm>
            <a:off x="471041" y="4572743"/>
            <a:ext cx="341833" cy="263510"/>
          </a:xfrm>
          <a:custGeom>
            <a:avLst/>
            <a:gdLst/>
            <a:ahLst/>
            <a:cxnLst/>
            <a:rect l="l" t="t" r="r" b="b"/>
            <a:pathLst>
              <a:path w="11042" h="8512" extrusionOk="0">
                <a:moveTo>
                  <a:pt x="10984" y="0"/>
                </a:moveTo>
                <a:lnTo>
                  <a:pt x="10984" y="58"/>
                </a:lnTo>
                <a:lnTo>
                  <a:pt x="10697" y="288"/>
                </a:lnTo>
                <a:lnTo>
                  <a:pt x="10467" y="575"/>
                </a:lnTo>
                <a:lnTo>
                  <a:pt x="9834" y="978"/>
                </a:lnTo>
                <a:lnTo>
                  <a:pt x="9202" y="1266"/>
                </a:lnTo>
                <a:lnTo>
                  <a:pt x="8512" y="1496"/>
                </a:lnTo>
                <a:lnTo>
                  <a:pt x="7822" y="1668"/>
                </a:lnTo>
                <a:lnTo>
                  <a:pt x="7074" y="1841"/>
                </a:lnTo>
                <a:lnTo>
                  <a:pt x="5636" y="2013"/>
                </a:lnTo>
                <a:lnTo>
                  <a:pt x="4716" y="2128"/>
                </a:lnTo>
                <a:lnTo>
                  <a:pt x="3854" y="2301"/>
                </a:lnTo>
                <a:lnTo>
                  <a:pt x="2991" y="2473"/>
                </a:lnTo>
                <a:lnTo>
                  <a:pt x="2128" y="2761"/>
                </a:lnTo>
                <a:lnTo>
                  <a:pt x="1783" y="2933"/>
                </a:lnTo>
                <a:lnTo>
                  <a:pt x="1438" y="3163"/>
                </a:lnTo>
                <a:lnTo>
                  <a:pt x="1151" y="3393"/>
                </a:lnTo>
                <a:lnTo>
                  <a:pt x="863" y="3623"/>
                </a:lnTo>
                <a:lnTo>
                  <a:pt x="633" y="3968"/>
                </a:lnTo>
                <a:lnTo>
                  <a:pt x="403" y="4256"/>
                </a:lnTo>
                <a:lnTo>
                  <a:pt x="231" y="4601"/>
                </a:lnTo>
                <a:lnTo>
                  <a:pt x="116" y="5003"/>
                </a:lnTo>
                <a:lnTo>
                  <a:pt x="58" y="5348"/>
                </a:lnTo>
                <a:lnTo>
                  <a:pt x="1" y="5751"/>
                </a:lnTo>
                <a:lnTo>
                  <a:pt x="58" y="6096"/>
                </a:lnTo>
                <a:lnTo>
                  <a:pt x="116" y="6499"/>
                </a:lnTo>
                <a:lnTo>
                  <a:pt x="173" y="6901"/>
                </a:lnTo>
                <a:lnTo>
                  <a:pt x="346" y="7246"/>
                </a:lnTo>
                <a:lnTo>
                  <a:pt x="518" y="7534"/>
                </a:lnTo>
                <a:lnTo>
                  <a:pt x="748" y="7821"/>
                </a:lnTo>
                <a:lnTo>
                  <a:pt x="1036" y="8051"/>
                </a:lnTo>
                <a:lnTo>
                  <a:pt x="1266" y="8224"/>
                </a:lnTo>
                <a:lnTo>
                  <a:pt x="1611" y="8396"/>
                </a:lnTo>
                <a:lnTo>
                  <a:pt x="1898" y="8454"/>
                </a:lnTo>
                <a:lnTo>
                  <a:pt x="2243" y="8511"/>
                </a:lnTo>
                <a:lnTo>
                  <a:pt x="2588" y="8511"/>
                </a:lnTo>
                <a:lnTo>
                  <a:pt x="3279" y="8396"/>
                </a:lnTo>
                <a:lnTo>
                  <a:pt x="3969" y="8224"/>
                </a:lnTo>
                <a:lnTo>
                  <a:pt x="4659" y="7936"/>
                </a:lnTo>
                <a:lnTo>
                  <a:pt x="5291" y="7649"/>
                </a:lnTo>
                <a:lnTo>
                  <a:pt x="5809" y="7361"/>
                </a:lnTo>
                <a:lnTo>
                  <a:pt x="6671" y="6844"/>
                </a:lnTo>
                <a:lnTo>
                  <a:pt x="7477" y="6211"/>
                </a:lnTo>
                <a:lnTo>
                  <a:pt x="8282" y="5521"/>
                </a:lnTo>
                <a:lnTo>
                  <a:pt x="8972" y="4716"/>
                </a:lnTo>
                <a:lnTo>
                  <a:pt x="9604" y="3911"/>
                </a:lnTo>
                <a:lnTo>
                  <a:pt x="10122" y="2991"/>
                </a:lnTo>
                <a:lnTo>
                  <a:pt x="10524" y="2071"/>
                </a:lnTo>
                <a:lnTo>
                  <a:pt x="10869" y="1150"/>
                </a:lnTo>
                <a:lnTo>
                  <a:pt x="10984" y="460"/>
                </a:lnTo>
                <a:lnTo>
                  <a:pt x="11042" y="115"/>
                </a:lnTo>
                <a:lnTo>
                  <a:pt x="10984"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21"/>
          <p:cNvSpPr/>
          <p:nvPr/>
        </p:nvSpPr>
        <p:spPr>
          <a:xfrm>
            <a:off x="494197" y="949910"/>
            <a:ext cx="154911" cy="343628"/>
          </a:xfrm>
          <a:custGeom>
            <a:avLst/>
            <a:gdLst/>
            <a:ahLst/>
            <a:cxnLst/>
            <a:rect l="l" t="t" r="r" b="b"/>
            <a:pathLst>
              <a:path w="5004" h="11100" extrusionOk="0">
                <a:moveTo>
                  <a:pt x="3336" y="1"/>
                </a:moveTo>
                <a:lnTo>
                  <a:pt x="3106" y="173"/>
                </a:lnTo>
                <a:lnTo>
                  <a:pt x="2646" y="576"/>
                </a:lnTo>
                <a:lnTo>
                  <a:pt x="2070" y="1208"/>
                </a:lnTo>
                <a:lnTo>
                  <a:pt x="1553" y="1899"/>
                </a:lnTo>
                <a:lnTo>
                  <a:pt x="1093" y="2704"/>
                </a:lnTo>
                <a:lnTo>
                  <a:pt x="690" y="3509"/>
                </a:lnTo>
                <a:lnTo>
                  <a:pt x="403" y="4371"/>
                </a:lnTo>
                <a:lnTo>
                  <a:pt x="173" y="5234"/>
                </a:lnTo>
                <a:lnTo>
                  <a:pt x="58" y="6097"/>
                </a:lnTo>
                <a:lnTo>
                  <a:pt x="0" y="6959"/>
                </a:lnTo>
                <a:lnTo>
                  <a:pt x="0" y="7477"/>
                </a:lnTo>
                <a:lnTo>
                  <a:pt x="58" y="8109"/>
                </a:lnTo>
                <a:lnTo>
                  <a:pt x="115" y="8742"/>
                </a:lnTo>
                <a:lnTo>
                  <a:pt x="288" y="9317"/>
                </a:lnTo>
                <a:lnTo>
                  <a:pt x="518" y="9892"/>
                </a:lnTo>
                <a:lnTo>
                  <a:pt x="805" y="10410"/>
                </a:lnTo>
                <a:lnTo>
                  <a:pt x="1035" y="10582"/>
                </a:lnTo>
                <a:lnTo>
                  <a:pt x="1208" y="10755"/>
                </a:lnTo>
                <a:lnTo>
                  <a:pt x="1495" y="10927"/>
                </a:lnTo>
                <a:lnTo>
                  <a:pt x="1725" y="10985"/>
                </a:lnTo>
                <a:lnTo>
                  <a:pt x="2070" y="11042"/>
                </a:lnTo>
                <a:lnTo>
                  <a:pt x="2416" y="11100"/>
                </a:lnTo>
                <a:lnTo>
                  <a:pt x="2703" y="11042"/>
                </a:lnTo>
                <a:lnTo>
                  <a:pt x="3048" y="10985"/>
                </a:lnTo>
                <a:lnTo>
                  <a:pt x="3336" y="10812"/>
                </a:lnTo>
                <a:lnTo>
                  <a:pt x="3681" y="10697"/>
                </a:lnTo>
                <a:lnTo>
                  <a:pt x="3911" y="10525"/>
                </a:lnTo>
                <a:lnTo>
                  <a:pt x="4198" y="10295"/>
                </a:lnTo>
                <a:lnTo>
                  <a:pt x="4428" y="10064"/>
                </a:lnTo>
                <a:lnTo>
                  <a:pt x="4601" y="9777"/>
                </a:lnTo>
                <a:lnTo>
                  <a:pt x="4773" y="9489"/>
                </a:lnTo>
                <a:lnTo>
                  <a:pt x="4888" y="9202"/>
                </a:lnTo>
                <a:lnTo>
                  <a:pt x="4946" y="8857"/>
                </a:lnTo>
                <a:lnTo>
                  <a:pt x="5003" y="8569"/>
                </a:lnTo>
                <a:lnTo>
                  <a:pt x="5003" y="7879"/>
                </a:lnTo>
                <a:lnTo>
                  <a:pt x="4888" y="7132"/>
                </a:lnTo>
                <a:lnTo>
                  <a:pt x="4716" y="6384"/>
                </a:lnTo>
                <a:lnTo>
                  <a:pt x="4428" y="5636"/>
                </a:lnTo>
                <a:lnTo>
                  <a:pt x="4141" y="4889"/>
                </a:lnTo>
                <a:lnTo>
                  <a:pt x="3681" y="3739"/>
                </a:lnTo>
                <a:lnTo>
                  <a:pt x="3508" y="3106"/>
                </a:lnTo>
                <a:lnTo>
                  <a:pt x="3336" y="2531"/>
                </a:lnTo>
                <a:lnTo>
                  <a:pt x="3221" y="1899"/>
                </a:lnTo>
                <a:lnTo>
                  <a:pt x="3163" y="1266"/>
                </a:lnTo>
                <a:lnTo>
                  <a:pt x="3278" y="633"/>
                </a:lnTo>
                <a:lnTo>
                  <a:pt x="3451" y="58"/>
                </a:lnTo>
                <a:lnTo>
                  <a:pt x="345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21"/>
          <p:cNvSpPr/>
          <p:nvPr/>
        </p:nvSpPr>
        <p:spPr>
          <a:xfrm>
            <a:off x="8530268" y="3889108"/>
            <a:ext cx="295551" cy="236825"/>
          </a:xfrm>
          <a:custGeom>
            <a:avLst/>
            <a:gdLst/>
            <a:ahLst/>
            <a:cxnLst/>
            <a:rect l="l" t="t" r="r" b="b"/>
            <a:pathLst>
              <a:path w="9547" h="7650" extrusionOk="0">
                <a:moveTo>
                  <a:pt x="6902" y="1"/>
                </a:moveTo>
                <a:lnTo>
                  <a:pt x="6557" y="58"/>
                </a:lnTo>
                <a:lnTo>
                  <a:pt x="6212" y="116"/>
                </a:lnTo>
                <a:lnTo>
                  <a:pt x="5924" y="231"/>
                </a:lnTo>
                <a:lnTo>
                  <a:pt x="5636" y="346"/>
                </a:lnTo>
                <a:lnTo>
                  <a:pt x="5349" y="576"/>
                </a:lnTo>
                <a:lnTo>
                  <a:pt x="4831" y="979"/>
                </a:lnTo>
                <a:lnTo>
                  <a:pt x="4371" y="1611"/>
                </a:lnTo>
                <a:lnTo>
                  <a:pt x="3911" y="2244"/>
                </a:lnTo>
                <a:lnTo>
                  <a:pt x="3566" y="2934"/>
                </a:lnTo>
                <a:lnTo>
                  <a:pt x="3221" y="3624"/>
                </a:lnTo>
                <a:lnTo>
                  <a:pt x="2646" y="4716"/>
                </a:lnTo>
                <a:lnTo>
                  <a:pt x="2301" y="5292"/>
                </a:lnTo>
                <a:lnTo>
                  <a:pt x="1956" y="5809"/>
                </a:lnTo>
                <a:lnTo>
                  <a:pt x="1553" y="6327"/>
                </a:lnTo>
                <a:lnTo>
                  <a:pt x="1151" y="6787"/>
                </a:lnTo>
                <a:lnTo>
                  <a:pt x="633" y="7132"/>
                </a:lnTo>
                <a:lnTo>
                  <a:pt x="58" y="7419"/>
                </a:lnTo>
                <a:lnTo>
                  <a:pt x="1" y="7419"/>
                </a:lnTo>
                <a:lnTo>
                  <a:pt x="58" y="7477"/>
                </a:lnTo>
                <a:lnTo>
                  <a:pt x="403" y="7534"/>
                </a:lnTo>
                <a:lnTo>
                  <a:pt x="978" y="7649"/>
                </a:lnTo>
                <a:lnTo>
                  <a:pt x="1841" y="7649"/>
                </a:lnTo>
                <a:lnTo>
                  <a:pt x="2704" y="7592"/>
                </a:lnTo>
                <a:lnTo>
                  <a:pt x="3566" y="7362"/>
                </a:lnTo>
                <a:lnTo>
                  <a:pt x="4429" y="7132"/>
                </a:lnTo>
                <a:lnTo>
                  <a:pt x="5291" y="6787"/>
                </a:lnTo>
                <a:lnTo>
                  <a:pt x="6096" y="6384"/>
                </a:lnTo>
                <a:lnTo>
                  <a:pt x="6844" y="5867"/>
                </a:lnTo>
                <a:lnTo>
                  <a:pt x="7534" y="5349"/>
                </a:lnTo>
                <a:lnTo>
                  <a:pt x="7879" y="5004"/>
                </a:lnTo>
                <a:lnTo>
                  <a:pt x="8339" y="4544"/>
                </a:lnTo>
                <a:lnTo>
                  <a:pt x="8742" y="4084"/>
                </a:lnTo>
                <a:lnTo>
                  <a:pt x="9087" y="3566"/>
                </a:lnTo>
                <a:lnTo>
                  <a:pt x="9374" y="3049"/>
                </a:lnTo>
                <a:lnTo>
                  <a:pt x="9489" y="2474"/>
                </a:lnTo>
                <a:lnTo>
                  <a:pt x="9547" y="2186"/>
                </a:lnTo>
                <a:lnTo>
                  <a:pt x="9547" y="1899"/>
                </a:lnTo>
                <a:lnTo>
                  <a:pt x="9489" y="1611"/>
                </a:lnTo>
                <a:lnTo>
                  <a:pt x="9374" y="1381"/>
                </a:lnTo>
                <a:lnTo>
                  <a:pt x="9202" y="1094"/>
                </a:lnTo>
                <a:lnTo>
                  <a:pt x="8972" y="806"/>
                </a:lnTo>
                <a:lnTo>
                  <a:pt x="8742" y="633"/>
                </a:lnTo>
                <a:lnTo>
                  <a:pt x="8454" y="403"/>
                </a:lnTo>
                <a:lnTo>
                  <a:pt x="8167" y="288"/>
                </a:lnTo>
                <a:lnTo>
                  <a:pt x="7822" y="173"/>
                </a:lnTo>
                <a:lnTo>
                  <a:pt x="7534" y="58"/>
                </a:lnTo>
                <a:lnTo>
                  <a:pt x="724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1"/>
          <p:cNvSpPr/>
          <p:nvPr/>
        </p:nvSpPr>
        <p:spPr>
          <a:xfrm>
            <a:off x="882280" y="4325269"/>
            <a:ext cx="315147" cy="674750"/>
          </a:xfrm>
          <a:custGeom>
            <a:avLst/>
            <a:gdLst/>
            <a:ahLst/>
            <a:cxnLst/>
            <a:rect l="l" t="t" r="r" b="b"/>
            <a:pathLst>
              <a:path w="10180" h="21796" extrusionOk="0">
                <a:moveTo>
                  <a:pt x="9719" y="1"/>
                </a:moveTo>
                <a:lnTo>
                  <a:pt x="9317" y="174"/>
                </a:lnTo>
                <a:lnTo>
                  <a:pt x="8569" y="691"/>
                </a:lnTo>
                <a:lnTo>
                  <a:pt x="7477" y="1439"/>
                </a:lnTo>
                <a:lnTo>
                  <a:pt x="6499" y="2359"/>
                </a:lnTo>
                <a:lnTo>
                  <a:pt x="5521" y="3279"/>
                </a:lnTo>
                <a:lnTo>
                  <a:pt x="4659" y="4314"/>
                </a:lnTo>
                <a:lnTo>
                  <a:pt x="3854" y="5407"/>
                </a:lnTo>
                <a:lnTo>
                  <a:pt x="3049" y="6499"/>
                </a:lnTo>
                <a:lnTo>
                  <a:pt x="2358" y="7649"/>
                </a:lnTo>
                <a:lnTo>
                  <a:pt x="1726" y="8799"/>
                </a:lnTo>
                <a:lnTo>
                  <a:pt x="1266" y="9777"/>
                </a:lnTo>
                <a:lnTo>
                  <a:pt x="863" y="10755"/>
                </a:lnTo>
                <a:lnTo>
                  <a:pt x="576" y="11790"/>
                </a:lnTo>
                <a:lnTo>
                  <a:pt x="288" y="12825"/>
                </a:lnTo>
                <a:lnTo>
                  <a:pt x="116" y="13860"/>
                </a:lnTo>
                <a:lnTo>
                  <a:pt x="1" y="14895"/>
                </a:lnTo>
                <a:lnTo>
                  <a:pt x="1" y="15988"/>
                </a:lnTo>
                <a:lnTo>
                  <a:pt x="116" y="17023"/>
                </a:lnTo>
                <a:lnTo>
                  <a:pt x="288" y="17943"/>
                </a:lnTo>
                <a:lnTo>
                  <a:pt x="576" y="18806"/>
                </a:lnTo>
                <a:lnTo>
                  <a:pt x="978" y="19611"/>
                </a:lnTo>
                <a:lnTo>
                  <a:pt x="1266" y="19956"/>
                </a:lnTo>
                <a:lnTo>
                  <a:pt x="1496" y="20301"/>
                </a:lnTo>
                <a:lnTo>
                  <a:pt x="1841" y="20646"/>
                </a:lnTo>
                <a:lnTo>
                  <a:pt x="2128" y="20933"/>
                </a:lnTo>
                <a:lnTo>
                  <a:pt x="2473" y="21163"/>
                </a:lnTo>
                <a:lnTo>
                  <a:pt x="2876" y="21393"/>
                </a:lnTo>
                <a:lnTo>
                  <a:pt x="3279" y="21566"/>
                </a:lnTo>
                <a:lnTo>
                  <a:pt x="3739" y="21681"/>
                </a:lnTo>
                <a:lnTo>
                  <a:pt x="4199" y="21796"/>
                </a:lnTo>
                <a:lnTo>
                  <a:pt x="5636" y="21796"/>
                </a:lnTo>
                <a:lnTo>
                  <a:pt x="6039" y="21681"/>
                </a:lnTo>
                <a:lnTo>
                  <a:pt x="6441" y="21566"/>
                </a:lnTo>
                <a:lnTo>
                  <a:pt x="6844" y="21451"/>
                </a:lnTo>
                <a:lnTo>
                  <a:pt x="7247" y="21278"/>
                </a:lnTo>
                <a:lnTo>
                  <a:pt x="7592" y="21048"/>
                </a:lnTo>
                <a:lnTo>
                  <a:pt x="7937" y="20761"/>
                </a:lnTo>
                <a:lnTo>
                  <a:pt x="8224" y="20473"/>
                </a:lnTo>
                <a:lnTo>
                  <a:pt x="8512" y="20186"/>
                </a:lnTo>
                <a:lnTo>
                  <a:pt x="8972" y="19496"/>
                </a:lnTo>
                <a:lnTo>
                  <a:pt x="9374" y="18691"/>
                </a:lnTo>
                <a:lnTo>
                  <a:pt x="9719" y="17828"/>
                </a:lnTo>
                <a:lnTo>
                  <a:pt x="9892" y="17023"/>
                </a:lnTo>
                <a:lnTo>
                  <a:pt x="10064" y="16218"/>
                </a:lnTo>
                <a:lnTo>
                  <a:pt x="10122" y="15413"/>
                </a:lnTo>
                <a:lnTo>
                  <a:pt x="10179" y="14550"/>
                </a:lnTo>
                <a:lnTo>
                  <a:pt x="10122" y="13688"/>
                </a:lnTo>
                <a:lnTo>
                  <a:pt x="10064" y="12882"/>
                </a:lnTo>
                <a:lnTo>
                  <a:pt x="9892" y="11215"/>
                </a:lnTo>
                <a:lnTo>
                  <a:pt x="9547" y="9087"/>
                </a:lnTo>
                <a:lnTo>
                  <a:pt x="9202" y="6902"/>
                </a:lnTo>
                <a:lnTo>
                  <a:pt x="9087" y="5752"/>
                </a:lnTo>
                <a:lnTo>
                  <a:pt x="8972" y="4659"/>
                </a:lnTo>
                <a:lnTo>
                  <a:pt x="8972" y="3566"/>
                </a:lnTo>
                <a:lnTo>
                  <a:pt x="9087" y="2474"/>
                </a:lnTo>
                <a:lnTo>
                  <a:pt x="9202" y="1841"/>
                </a:lnTo>
                <a:lnTo>
                  <a:pt x="9374" y="1266"/>
                </a:lnTo>
                <a:lnTo>
                  <a:pt x="9547" y="634"/>
                </a:lnTo>
                <a:lnTo>
                  <a:pt x="9834" y="58"/>
                </a:lnTo>
                <a:lnTo>
                  <a:pt x="9834"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1"/>
          <p:cNvSpPr/>
          <p:nvPr/>
        </p:nvSpPr>
        <p:spPr>
          <a:xfrm>
            <a:off x="1341596" y="4382261"/>
            <a:ext cx="281311" cy="379229"/>
          </a:xfrm>
          <a:custGeom>
            <a:avLst/>
            <a:gdLst/>
            <a:ahLst/>
            <a:cxnLst/>
            <a:rect l="l" t="t" r="r" b="b"/>
            <a:pathLst>
              <a:path w="9087" h="12250" extrusionOk="0">
                <a:moveTo>
                  <a:pt x="288" y="0"/>
                </a:moveTo>
                <a:lnTo>
                  <a:pt x="230" y="58"/>
                </a:lnTo>
                <a:lnTo>
                  <a:pt x="173" y="288"/>
                </a:lnTo>
                <a:lnTo>
                  <a:pt x="58" y="863"/>
                </a:lnTo>
                <a:lnTo>
                  <a:pt x="0" y="1668"/>
                </a:lnTo>
                <a:lnTo>
                  <a:pt x="0" y="2530"/>
                </a:lnTo>
                <a:lnTo>
                  <a:pt x="0" y="3336"/>
                </a:lnTo>
                <a:lnTo>
                  <a:pt x="115" y="4198"/>
                </a:lnTo>
                <a:lnTo>
                  <a:pt x="288" y="5003"/>
                </a:lnTo>
                <a:lnTo>
                  <a:pt x="460" y="5808"/>
                </a:lnTo>
                <a:lnTo>
                  <a:pt x="748" y="6613"/>
                </a:lnTo>
                <a:lnTo>
                  <a:pt x="978" y="7361"/>
                </a:lnTo>
                <a:lnTo>
                  <a:pt x="1266" y="7994"/>
                </a:lnTo>
                <a:lnTo>
                  <a:pt x="1553" y="8569"/>
                </a:lnTo>
                <a:lnTo>
                  <a:pt x="1898" y="9144"/>
                </a:lnTo>
                <a:lnTo>
                  <a:pt x="2243" y="9719"/>
                </a:lnTo>
                <a:lnTo>
                  <a:pt x="2646" y="10236"/>
                </a:lnTo>
                <a:lnTo>
                  <a:pt x="3106" y="10696"/>
                </a:lnTo>
                <a:lnTo>
                  <a:pt x="3566" y="11156"/>
                </a:lnTo>
                <a:lnTo>
                  <a:pt x="4141" y="11559"/>
                </a:lnTo>
                <a:lnTo>
                  <a:pt x="4658" y="11847"/>
                </a:lnTo>
                <a:lnTo>
                  <a:pt x="5176" y="12077"/>
                </a:lnTo>
                <a:lnTo>
                  <a:pt x="5694" y="12192"/>
                </a:lnTo>
                <a:lnTo>
                  <a:pt x="6211" y="12249"/>
                </a:lnTo>
                <a:lnTo>
                  <a:pt x="6786" y="12192"/>
                </a:lnTo>
                <a:lnTo>
                  <a:pt x="7304" y="12077"/>
                </a:lnTo>
                <a:lnTo>
                  <a:pt x="7764" y="11789"/>
                </a:lnTo>
                <a:lnTo>
                  <a:pt x="8224" y="11386"/>
                </a:lnTo>
                <a:lnTo>
                  <a:pt x="8626" y="10984"/>
                </a:lnTo>
                <a:lnTo>
                  <a:pt x="8856" y="10466"/>
                </a:lnTo>
                <a:lnTo>
                  <a:pt x="9029" y="10006"/>
                </a:lnTo>
                <a:lnTo>
                  <a:pt x="9086" y="9489"/>
                </a:lnTo>
                <a:lnTo>
                  <a:pt x="9086" y="8971"/>
                </a:lnTo>
                <a:lnTo>
                  <a:pt x="8971" y="8454"/>
                </a:lnTo>
                <a:lnTo>
                  <a:pt x="8741" y="7936"/>
                </a:lnTo>
                <a:lnTo>
                  <a:pt x="8454" y="7419"/>
                </a:lnTo>
                <a:lnTo>
                  <a:pt x="8166" y="7016"/>
                </a:lnTo>
                <a:lnTo>
                  <a:pt x="7879" y="6613"/>
                </a:lnTo>
                <a:lnTo>
                  <a:pt x="7131" y="5866"/>
                </a:lnTo>
                <a:lnTo>
                  <a:pt x="6326" y="5176"/>
                </a:lnTo>
                <a:lnTo>
                  <a:pt x="5521" y="4601"/>
                </a:lnTo>
                <a:lnTo>
                  <a:pt x="4371" y="3911"/>
                </a:lnTo>
                <a:lnTo>
                  <a:pt x="3221" y="3163"/>
                </a:lnTo>
                <a:lnTo>
                  <a:pt x="2646" y="2760"/>
                </a:lnTo>
                <a:lnTo>
                  <a:pt x="2071" y="2300"/>
                </a:lnTo>
                <a:lnTo>
                  <a:pt x="1611" y="1840"/>
                </a:lnTo>
                <a:lnTo>
                  <a:pt x="1151" y="1380"/>
                </a:lnTo>
                <a:lnTo>
                  <a:pt x="690" y="748"/>
                </a:lnTo>
                <a:lnTo>
                  <a:pt x="28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21"/>
          <p:cNvSpPr/>
          <p:nvPr/>
        </p:nvSpPr>
        <p:spPr>
          <a:xfrm>
            <a:off x="8097668" y="4736508"/>
            <a:ext cx="318707" cy="290227"/>
          </a:xfrm>
          <a:custGeom>
            <a:avLst/>
            <a:gdLst/>
            <a:ahLst/>
            <a:cxnLst/>
            <a:rect l="l" t="t" r="r" b="b"/>
            <a:pathLst>
              <a:path w="10295" h="9375" extrusionOk="0">
                <a:moveTo>
                  <a:pt x="1" y="1"/>
                </a:moveTo>
                <a:lnTo>
                  <a:pt x="1" y="58"/>
                </a:lnTo>
                <a:lnTo>
                  <a:pt x="1" y="288"/>
                </a:lnTo>
                <a:lnTo>
                  <a:pt x="58" y="864"/>
                </a:lnTo>
                <a:lnTo>
                  <a:pt x="173" y="1554"/>
                </a:lnTo>
                <a:lnTo>
                  <a:pt x="403" y="2301"/>
                </a:lnTo>
                <a:lnTo>
                  <a:pt x="633" y="3049"/>
                </a:lnTo>
                <a:lnTo>
                  <a:pt x="978" y="3739"/>
                </a:lnTo>
                <a:lnTo>
                  <a:pt x="1323" y="4429"/>
                </a:lnTo>
                <a:lnTo>
                  <a:pt x="1668" y="5119"/>
                </a:lnTo>
                <a:lnTo>
                  <a:pt x="2128" y="5752"/>
                </a:lnTo>
                <a:lnTo>
                  <a:pt x="2531" y="6327"/>
                </a:lnTo>
                <a:lnTo>
                  <a:pt x="2934" y="6787"/>
                </a:lnTo>
                <a:lnTo>
                  <a:pt x="3336" y="7247"/>
                </a:lnTo>
                <a:lnTo>
                  <a:pt x="3796" y="7707"/>
                </a:lnTo>
                <a:lnTo>
                  <a:pt x="4256" y="8052"/>
                </a:lnTo>
                <a:lnTo>
                  <a:pt x="4716" y="8397"/>
                </a:lnTo>
                <a:lnTo>
                  <a:pt x="5234" y="8742"/>
                </a:lnTo>
                <a:lnTo>
                  <a:pt x="5809" y="8972"/>
                </a:lnTo>
                <a:lnTo>
                  <a:pt x="6384" y="9202"/>
                </a:lnTo>
                <a:lnTo>
                  <a:pt x="6901" y="9317"/>
                </a:lnTo>
                <a:lnTo>
                  <a:pt x="7419" y="9375"/>
                </a:lnTo>
                <a:lnTo>
                  <a:pt x="7937" y="9375"/>
                </a:lnTo>
                <a:lnTo>
                  <a:pt x="8397" y="9317"/>
                </a:lnTo>
                <a:lnTo>
                  <a:pt x="8857" y="9144"/>
                </a:lnTo>
                <a:lnTo>
                  <a:pt x="9259" y="8857"/>
                </a:lnTo>
                <a:lnTo>
                  <a:pt x="9662" y="8512"/>
                </a:lnTo>
                <a:lnTo>
                  <a:pt x="9949" y="8052"/>
                </a:lnTo>
                <a:lnTo>
                  <a:pt x="10179" y="7534"/>
                </a:lnTo>
                <a:lnTo>
                  <a:pt x="10294" y="7074"/>
                </a:lnTo>
                <a:lnTo>
                  <a:pt x="10294" y="6614"/>
                </a:lnTo>
                <a:lnTo>
                  <a:pt x="10237" y="6097"/>
                </a:lnTo>
                <a:lnTo>
                  <a:pt x="10064" y="5694"/>
                </a:lnTo>
                <a:lnTo>
                  <a:pt x="9834" y="5234"/>
                </a:lnTo>
                <a:lnTo>
                  <a:pt x="9547" y="4831"/>
                </a:lnTo>
                <a:lnTo>
                  <a:pt x="9144" y="4486"/>
                </a:lnTo>
                <a:lnTo>
                  <a:pt x="8799" y="4199"/>
                </a:lnTo>
                <a:lnTo>
                  <a:pt x="8397" y="3911"/>
                </a:lnTo>
                <a:lnTo>
                  <a:pt x="7592" y="3451"/>
                </a:lnTo>
                <a:lnTo>
                  <a:pt x="6671" y="3049"/>
                </a:lnTo>
                <a:lnTo>
                  <a:pt x="5809" y="2761"/>
                </a:lnTo>
                <a:lnTo>
                  <a:pt x="4601" y="2416"/>
                </a:lnTo>
                <a:lnTo>
                  <a:pt x="3394" y="2014"/>
                </a:lnTo>
                <a:lnTo>
                  <a:pt x="2819" y="1841"/>
                </a:lnTo>
                <a:lnTo>
                  <a:pt x="2186" y="1611"/>
                </a:lnTo>
                <a:lnTo>
                  <a:pt x="1668" y="1324"/>
                </a:lnTo>
                <a:lnTo>
                  <a:pt x="1093" y="979"/>
                </a:lnTo>
                <a:lnTo>
                  <a:pt x="576" y="576"/>
                </a:lnTo>
                <a:lnTo>
                  <a:pt x="58" y="58"/>
                </a:lnTo>
                <a:lnTo>
                  <a:pt x="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21"/>
          <p:cNvSpPr/>
          <p:nvPr/>
        </p:nvSpPr>
        <p:spPr>
          <a:xfrm>
            <a:off x="7823509" y="4656421"/>
            <a:ext cx="160267" cy="236794"/>
          </a:xfrm>
          <a:custGeom>
            <a:avLst/>
            <a:gdLst/>
            <a:ahLst/>
            <a:cxnLst/>
            <a:rect l="l" t="t" r="r" b="b"/>
            <a:pathLst>
              <a:path w="5177" h="7649" extrusionOk="0">
                <a:moveTo>
                  <a:pt x="1" y="0"/>
                </a:moveTo>
                <a:lnTo>
                  <a:pt x="1" y="58"/>
                </a:lnTo>
                <a:lnTo>
                  <a:pt x="288" y="403"/>
                </a:lnTo>
                <a:lnTo>
                  <a:pt x="518" y="863"/>
                </a:lnTo>
                <a:lnTo>
                  <a:pt x="633" y="1265"/>
                </a:lnTo>
                <a:lnTo>
                  <a:pt x="748" y="1668"/>
                </a:lnTo>
                <a:lnTo>
                  <a:pt x="863" y="2473"/>
                </a:lnTo>
                <a:lnTo>
                  <a:pt x="1036" y="4141"/>
                </a:lnTo>
                <a:lnTo>
                  <a:pt x="1093" y="4773"/>
                </a:lnTo>
                <a:lnTo>
                  <a:pt x="1266" y="5406"/>
                </a:lnTo>
                <a:lnTo>
                  <a:pt x="1438" y="5981"/>
                </a:lnTo>
                <a:lnTo>
                  <a:pt x="1726" y="6556"/>
                </a:lnTo>
                <a:lnTo>
                  <a:pt x="1898" y="6843"/>
                </a:lnTo>
                <a:lnTo>
                  <a:pt x="2128" y="7131"/>
                </a:lnTo>
                <a:lnTo>
                  <a:pt x="2416" y="7303"/>
                </a:lnTo>
                <a:lnTo>
                  <a:pt x="2646" y="7476"/>
                </a:lnTo>
                <a:lnTo>
                  <a:pt x="2934" y="7591"/>
                </a:lnTo>
                <a:lnTo>
                  <a:pt x="3279" y="7649"/>
                </a:lnTo>
                <a:lnTo>
                  <a:pt x="3624" y="7649"/>
                </a:lnTo>
                <a:lnTo>
                  <a:pt x="3969" y="7534"/>
                </a:lnTo>
                <a:lnTo>
                  <a:pt x="4314" y="7418"/>
                </a:lnTo>
                <a:lnTo>
                  <a:pt x="4601" y="7188"/>
                </a:lnTo>
                <a:lnTo>
                  <a:pt x="4774" y="6958"/>
                </a:lnTo>
                <a:lnTo>
                  <a:pt x="4946" y="6728"/>
                </a:lnTo>
                <a:lnTo>
                  <a:pt x="5119" y="6383"/>
                </a:lnTo>
                <a:lnTo>
                  <a:pt x="5176" y="6096"/>
                </a:lnTo>
                <a:lnTo>
                  <a:pt x="5176" y="5693"/>
                </a:lnTo>
                <a:lnTo>
                  <a:pt x="5176" y="5348"/>
                </a:lnTo>
                <a:lnTo>
                  <a:pt x="5119" y="4946"/>
                </a:lnTo>
                <a:lnTo>
                  <a:pt x="5004" y="4543"/>
                </a:lnTo>
                <a:lnTo>
                  <a:pt x="4889" y="4198"/>
                </a:lnTo>
                <a:lnTo>
                  <a:pt x="4716" y="3796"/>
                </a:lnTo>
                <a:lnTo>
                  <a:pt x="4314" y="3106"/>
                </a:lnTo>
                <a:lnTo>
                  <a:pt x="3796" y="2473"/>
                </a:lnTo>
                <a:lnTo>
                  <a:pt x="3106" y="1783"/>
                </a:lnTo>
                <a:lnTo>
                  <a:pt x="2301" y="1093"/>
                </a:lnTo>
                <a:lnTo>
                  <a:pt x="1438" y="575"/>
                </a:lnTo>
                <a:lnTo>
                  <a:pt x="978" y="345"/>
                </a:lnTo>
                <a:lnTo>
                  <a:pt x="518" y="115"/>
                </a:lnTo>
                <a:lnTo>
                  <a:pt x="231" y="58"/>
                </a:lnTo>
                <a:lnTo>
                  <a:pt x="5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1"/>
          <p:cNvSpPr/>
          <p:nvPr/>
        </p:nvSpPr>
        <p:spPr>
          <a:xfrm>
            <a:off x="8359383" y="4166828"/>
            <a:ext cx="639118" cy="263510"/>
          </a:xfrm>
          <a:custGeom>
            <a:avLst/>
            <a:gdLst/>
            <a:ahLst/>
            <a:cxnLst/>
            <a:rect l="l" t="t" r="r" b="b"/>
            <a:pathLst>
              <a:path w="20645" h="8512" extrusionOk="0">
                <a:moveTo>
                  <a:pt x="15699" y="1"/>
                </a:moveTo>
                <a:lnTo>
                  <a:pt x="14779" y="58"/>
                </a:lnTo>
                <a:lnTo>
                  <a:pt x="13802" y="231"/>
                </a:lnTo>
                <a:lnTo>
                  <a:pt x="12882" y="461"/>
                </a:lnTo>
                <a:lnTo>
                  <a:pt x="11962" y="806"/>
                </a:lnTo>
                <a:lnTo>
                  <a:pt x="11099" y="1151"/>
                </a:lnTo>
                <a:lnTo>
                  <a:pt x="9316" y="1899"/>
                </a:lnTo>
                <a:lnTo>
                  <a:pt x="8224" y="2416"/>
                </a:lnTo>
                <a:lnTo>
                  <a:pt x="7131" y="2934"/>
                </a:lnTo>
                <a:lnTo>
                  <a:pt x="5981" y="3451"/>
                </a:lnTo>
                <a:lnTo>
                  <a:pt x="4831" y="3854"/>
                </a:lnTo>
                <a:lnTo>
                  <a:pt x="3623" y="4256"/>
                </a:lnTo>
                <a:lnTo>
                  <a:pt x="3048" y="4371"/>
                </a:lnTo>
                <a:lnTo>
                  <a:pt x="2473" y="4429"/>
                </a:lnTo>
                <a:lnTo>
                  <a:pt x="1840" y="4486"/>
                </a:lnTo>
                <a:lnTo>
                  <a:pt x="1265" y="4429"/>
                </a:lnTo>
                <a:lnTo>
                  <a:pt x="633" y="4371"/>
                </a:lnTo>
                <a:lnTo>
                  <a:pt x="58" y="4199"/>
                </a:lnTo>
                <a:lnTo>
                  <a:pt x="0" y="4199"/>
                </a:lnTo>
                <a:lnTo>
                  <a:pt x="0" y="4314"/>
                </a:lnTo>
                <a:lnTo>
                  <a:pt x="288" y="4601"/>
                </a:lnTo>
                <a:lnTo>
                  <a:pt x="863" y="5119"/>
                </a:lnTo>
                <a:lnTo>
                  <a:pt x="1725" y="5637"/>
                </a:lnTo>
                <a:lnTo>
                  <a:pt x="2530" y="6154"/>
                </a:lnTo>
                <a:lnTo>
                  <a:pt x="3451" y="6557"/>
                </a:lnTo>
                <a:lnTo>
                  <a:pt x="4371" y="6959"/>
                </a:lnTo>
                <a:lnTo>
                  <a:pt x="5291" y="7304"/>
                </a:lnTo>
                <a:lnTo>
                  <a:pt x="6211" y="7592"/>
                </a:lnTo>
                <a:lnTo>
                  <a:pt x="7131" y="7879"/>
                </a:lnTo>
                <a:lnTo>
                  <a:pt x="8051" y="8052"/>
                </a:lnTo>
                <a:lnTo>
                  <a:pt x="8971" y="8224"/>
                </a:lnTo>
                <a:lnTo>
                  <a:pt x="9949" y="8397"/>
                </a:lnTo>
                <a:lnTo>
                  <a:pt x="10869" y="8454"/>
                </a:lnTo>
                <a:lnTo>
                  <a:pt x="11847" y="8512"/>
                </a:lnTo>
                <a:lnTo>
                  <a:pt x="12767" y="8512"/>
                </a:lnTo>
                <a:lnTo>
                  <a:pt x="13744" y="8454"/>
                </a:lnTo>
                <a:lnTo>
                  <a:pt x="14664" y="8339"/>
                </a:lnTo>
                <a:lnTo>
                  <a:pt x="15584" y="8167"/>
                </a:lnTo>
                <a:lnTo>
                  <a:pt x="16275" y="7994"/>
                </a:lnTo>
                <a:lnTo>
                  <a:pt x="17022" y="7707"/>
                </a:lnTo>
                <a:lnTo>
                  <a:pt x="17827" y="7419"/>
                </a:lnTo>
                <a:lnTo>
                  <a:pt x="18517" y="7017"/>
                </a:lnTo>
                <a:lnTo>
                  <a:pt x="19207" y="6557"/>
                </a:lnTo>
                <a:lnTo>
                  <a:pt x="19495" y="6327"/>
                </a:lnTo>
                <a:lnTo>
                  <a:pt x="19782" y="6039"/>
                </a:lnTo>
                <a:lnTo>
                  <a:pt x="20012" y="5752"/>
                </a:lnTo>
                <a:lnTo>
                  <a:pt x="20242" y="5407"/>
                </a:lnTo>
                <a:lnTo>
                  <a:pt x="20415" y="5061"/>
                </a:lnTo>
                <a:lnTo>
                  <a:pt x="20530" y="4716"/>
                </a:lnTo>
                <a:lnTo>
                  <a:pt x="20588" y="4314"/>
                </a:lnTo>
                <a:lnTo>
                  <a:pt x="20645" y="3854"/>
                </a:lnTo>
                <a:lnTo>
                  <a:pt x="20588" y="3451"/>
                </a:lnTo>
                <a:lnTo>
                  <a:pt x="20472" y="3049"/>
                </a:lnTo>
                <a:lnTo>
                  <a:pt x="20300" y="2704"/>
                </a:lnTo>
                <a:lnTo>
                  <a:pt x="20127" y="2301"/>
                </a:lnTo>
                <a:lnTo>
                  <a:pt x="19897" y="1956"/>
                </a:lnTo>
                <a:lnTo>
                  <a:pt x="19610" y="1611"/>
                </a:lnTo>
                <a:lnTo>
                  <a:pt x="19322" y="1324"/>
                </a:lnTo>
                <a:lnTo>
                  <a:pt x="18977" y="1036"/>
                </a:lnTo>
                <a:lnTo>
                  <a:pt x="18632" y="748"/>
                </a:lnTo>
                <a:lnTo>
                  <a:pt x="18230" y="576"/>
                </a:lnTo>
                <a:lnTo>
                  <a:pt x="17885" y="346"/>
                </a:lnTo>
                <a:lnTo>
                  <a:pt x="17482" y="231"/>
                </a:lnTo>
                <a:lnTo>
                  <a:pt x="17080" y="116"/>
                </a:lnTo>
                <a:lnTo>
                  <a:pt x="16677" y="58"/>
                </a:lnTo>
                <a:lnTo>
                  <a:pt x="15699"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21"/>
          <p:cNvSpPr/>
          <p:nvPr/>
        </p:nvSpPr>
        <p:spPr>
          <a:xfrm>
            <a:off x="8133270" y="4298583"/>
            <a:ext cx="544790" cy="532314"/>
          </a:xfrm>
          <a:custGeom>
            <a:avLst/>
            <a:gdLst/>
            <a:ahLst/>
            <a:cxnLst/>
            <a:rect l="l" t="t" r="r" b="b"/>
            <a:pathLst>
              <a:path w="17598" h="17195" extrusionOk="0">
                <a:moveTo>
                  <a:pt x="58" y="0"/>
                </a:moveTo>
                <a:lnTo>
                  <a:pt x="58" y="115"/>
                </a:lnTo>
                <a:lnTo>
                  <a:pt x="1" y="518"/>
                </a:lnTo>
                <a:lnTo>
                  <a:pt x="58" y="1438"/>
                </a:lnTo>
                <a:lnTo>
                  <a:pt x="231" y="2761"/>
                </a:lnTo>
                <a:lnTo>
                  <a:pt x="576" y="4083"/>
                </a:lnTo>
                <a:lnTo>
                  <a:pt x="921" y="5348"/>
                </a:lnTo>
                <a:lnTo>
                  <a:pt x="1439" y="6671"/>
                </a:lnTo>
                <a:lnTo>
                  <a:pt x="1956" y="7879"/>
                </a:lnTo>
                <a:lnTo>
                  <a:pt x="2589" y="9086"/>
                </a:lnTo>
                <a:lnTo>
                  <a:pt x="3279" y="10237"/>
                </a:lnTo>
                <a:lnTo>
                  <a:pt x="3969" y="11329"/>
                </a:lnTo>
                <a:lnTo>
                  <a:pt x="4601" y="12249"/>
                </a:lnTo>
                <a:lnTo>
                  <a:pt x="5291" y="13054"/>
                </a:lnTo>
                <a:lnTo>
                  <a:pt x="6039" y="13859"/>
                </a:lnTo>
                <a:lnTo>
                  <a:pt x="6787" y="14550"/>
                </a:lnTo>
                <a:lnTo>
                  <a:pt x="7649" y="15240"/>
                </a:lnTo>
                <a:lnTo>
                  <a:pt x="8512" y="15815"/>
                </a:lnTo>
                <a:lnTo>
                  <a:pt x="9489" y="16332"/>
                </a:lnTo>
                <a:lnTo>
                  <a:pt x="10467" y="16735"/>
                </a:lnTo>
                <a:lnTo>
                  <a:pt x="11387" y="17022"/>
                </a:lnTo>
                <a:lnTo>
                  <a:pt x="12250" y="17195"/>
                </a:lnTo>
                <a:lnTo>
                  <a:pt x="13630" y="17195"/>
                </a:lnTo>
                <a:lnTo>
                  <a:pt x="14032" y="17080"/>
                </a:lnTo>
                <a:lnTo>
                  <a:pt x="14435" y="16965"/>
                </a:lnTo>
                <a:lnTo>
                  <a:pt x="14838" y="16850"/>
                </a:lnTo>
                <a:lnTo>
                  <a:pt x="15240" y="16620"/>
                </a:lnTo>
                <a:lnTo>
                  <a:pt x="15585" y="16390"/>
                </a:lnTo>
                <a:lnTo>
                  <a:pt x="15988" y="16102"/>
                </a:lnTo>
                <a:lnTo>
                  <a:pt x="16275" y="15815"/>
                </a:lnTo>
                <a:lnTo>
                  <a:pt x="16620" y="15412"/>
                </a:lnTo>
                <a:lnTo>
                  <a:pt x="16850" y="15010"/>
                </a:lnTo>
                <a:lnTo>
                  <a:pt x="17080" y="14607"/>
                </a:lnTo>
                <a:lnTo>
                  <a:pt x="17310" y="14204"/>
                </a:lnTo>
                <a:lnTo>
                  <a:pt x="17425" y="13744"/>
                </a:lnTo>
                <a:lnTo>
                  <a:pt x="17540" y="13342"/>
                </a:lnTo>
                <a:lnTo>
                  <a:pt x="17598" y="12939"/>
                </a:lnTo>
                <a:lnTo>
                  <a:pt x="17598" y="12479"/>
                </a:lnTo>
                <a:lnTo>
                  <a:pt x="17598" y="12077"/>
                </a:lnTo>
                <a:lnTo>
                  <a:pt x="17540" y="11674"/>
                </a:lnTo>
                <a:lnTo>
                  <a:pt x="17425" y="11272"/>
                </a:lnTo>
                <a:lnTo>
                  <a:pt x="17253" y="10869"/>
                </a:lnTo>
                <a:lnTo>
                  <a:pt x="16908" y="10122"/>
                </a:lnTo>
                <a:lnTo>
                  <a:pt x="16390" y="9374"/>
                </a:lnTo>
                <a:lnTo>
                  <a:pt x="15758" y="8684"/>
                </a:lnTo>
                <a:lnTo>
                  <a:pt x="15183" y="8109"/>
                </a:lnTo>
                <a:lnTo>
                  <a:pt x="14492" y="7591"/>
                </a:lnTo>
                <a:lnTo>
                  <a:pt x="13802" y="7131"/>
                </a:lnTo>
                <a:lnTo>
                  <a:pt x="13112" y="6671"/>
                </a:lnTo>
                <a:lnTo>
                  <a:pt x="12365" y="6326"/>
                </a:lnTo>
                <a:lnTo>
                  <a:pt x="11560" y="5924"/>
                </a:lnTo>
                <a:lnTo>
                  <a:pt x="10007" y="5348"/>
                </a:lnTo>
                <a:lnTo>
                  <a:pt x="7994" y="4601"/>
                </a:lnTo>
                <a:lnTo>
                  <a:pt x="5867" y="3853"/>
                </a:lnTo>
                <a:lnTo>
                  <a:pt x="4831" y="3451"/>
                </a:lnTo>
                <a:lnTo>
                  <a:pt x="3796" y="2991"/>
                </a:lnTo>
                <a:lnTo>
                  <a:pt x="2819" y="2473"/>
                </a:lnTo>
                <a:lnTo>
                  <a:pt x="1956" y="1841"/>
                </a:lnTo>
                <a:lnTo>
                  <a:pt x="1439" y="1438"/>
                </a:lnTo>
                <a:lnTo>
                  <a:pt x="978" y="1036"/>
                </a:lnTo>
                <a:lnTo>
                  <a:pt x="518" y="518"/>
                </a:lnTo>
                <a:lnTo>
                  <a:pt x="116" y="58"/>
                </a:lnTo>
                <a:lnTo>
                  <a:pt x="5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21"/>
          <p:cNvSpPr/>
          <p:nvPr/>
        </p:nvSpPr>
        <p:spPr>
          <a:xfrm>
            <a:off x="7900067" y="4440988"/>
            <a:ext cx="158471" cy="124666"/>
          </a:xfrm>
          <a:custGeom>
            <a:avLst/>
            <a:gdLst/>
            <a:ahLst/>
            <a:cxnLst/>
            <a:rect l="l" t="t" r="r" b="b"/>
            <a:pathLst>
              <a:path w="5119" h="4027" extrusionOk="0">
                <a:moveTo>
                  <a:pt x="2071" y="1"/>
                </a:moveTo>
                <a:lnTo>
                  <a:pt x="1553" y="116"/>
                </a:lnTo>
                <a:lnTo>
                  <a:pt x="1208" y="231"/>
                </a:lnTo>
                <a:lnTo>
                  <a:pt x="806" y="461"/>
                </a:lnTo>
                <a:lnTo>
                  <a:pt x="518" y="748"/>
                </a:lnTo>
                <a:lnTo>
                  <a:pt x="288" y="1094"/>
                </a:lnTo>
                <a:lnTo>
                  <a:pt x="115" y="1439"/>
                </a:lnTo>
                <a:lnTo>
                  <a:pt x="0" y="1841"/>
                </a:lnTo>
                <a:lnTo>
                  <a:pt x="58" y="2244"/>
                </a:lnTo>
                <a:lnTo>
                  <a:pt x="230" y="2646"/>
                </a:lnTo>
                <a:lnTo>
                  <a:pt x="518" y="3049"/>
                </a:lnTo>
                <a:lnTo>
                  <a:pt x="863" y="3394"/>
                </a:lnTo>
                <a:lnTo>
                  <a:pt x="1266" y="3624"/>
                </a:lnTo>
                <a:lnTo>
                  <a:pt x="1726" y="3796"/>
                </a:lnTo>
                <a:lnTo>
                  <a:pt x="2186" y="3969"/>
                </a:lnTo>
                <a:lnTo>
                  <a:pt x="2646" y="4026"/>
                </a:lnTo>
                <a:lnTo>
                  <a:pt x="3106" y="3969"/>
                </a:lnTo>
                <a:lnTo>
                  <a:pt x="3566" y="3911"/>
                </a:lnTo>
                <a:lnTo>
                  <a:pt x="3968" y="3739"/>
                </a:lnTo>
                <a:lnTo>
                  <a:pt x="4313" y="3509"/>
                </a:lnTo>
                <a:lnTo>
                  <a:pt x="4659" y="3279"/>
                </a:lnTo>
                <a:lnTo>
                  <a:pt x="4889" y="2934"/>
                </a:lnTo>
                <a:lnTo>
                  <a:pt x="5061" y="2589"/>
                </a:lnTo>
                <a:lnTo>
                  <a:pt x="5119" y="2186"/>
                </a:lnTo>
                <a:lnTo>
                  <a:pt x="5119" y="1784"/>
                </a:lnTo>
                <a:lnTo>
                  <a:pt x="4946" y="1324"/>
                </a:lnTo>
                <a:lnTo>
                  <a:pt x="4659" y="979"/>
                </a:lnTo>
                <a:lnTo>
                  <a:pt x="4313" y="633"/>
                </a:lnTo>
                <a:lnTo>
                  <a:pt x="3911" y="346"/>
                </a:lnTo>
                <a:lnTo>
                  <a:pt x="3451" y="173"/>
                </a:lnTo>
                <a:lnTo>
                  <a:pt x="2991" y="58"/>
                </a:lnTo>
                <a:lnTo>
                  <a:pt x="253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21"/>
          <p:cNvSpPr/>
          <p:nvPr/>
        </p:nvSpPr>
        <p:spPr>
          <a:xfrm>
            <a:off x="1282839" y="4773905"/>
            <a:ext cx="110425" cy="87269"/>
          </a:xfrm>
          <a:custGeom>
            <a:avLst/>
            <a:gdLst/>
            <a:ahLst/>
            <a:cxnLst/>
            <a:rect l="l" t="t" r="r" b="b"/>
            <a:pathLst>
              <a:path w="3567" h="2819" extrusionOk="0">
                <a:moveTo>
                  <a:pt x="1381" y="1"/>
                </a:moveTo>
                <a:lnTo>
                  <a:pt x="1093" y="58"/>
                </a:lnTo>
                <a:lnTo>
                  <a:pt x="806" y="173"/>
                </a:lnTo>
                <a:lnTo>
                  <a:pt x="576" y="346"/>
                </a:lnTo>
                <a:lnTo>
                  <a:pt x="346" y="518"/>
                </a:lnTo>
                <a:lnTo>
                  <a:pt x="173" y="748"/>
                </a:lnTo>
                <a:lnTo>
                  <a:pt x="58" y="1036"/>
                </a:lnTo>
                <a:lnTo>
                  <a:pt x="1" y="1266"/>
                </a:lnTo>
                <a:lnTo>
                  <a:pt x="1" y="1553"/>
                </a:lnTo>
                <a:lnTo>
                  <a:pt x="173" y="1841"/>
                </a:lnTo>
                <a:lnTo>
                  <a:pt x="346" y="2128"/>
                </a:lnTo>
                <a:lnTo>
                  <a:pt x="576" y="2358"/>
                </a:lnTo>
                <a:lnTo>
                  <a:pt x="863" y="2531"/>
                </a:lnTo>
                <a:lnTo>
                  <a:pt x="1151" y="2646"/>
                </a:lnTo>
                <a:lnTo>
                  <a:pt x="1496" y="2761"/>
                </a:lnTo>
                <a:lnTo>
                  <a:pt x="1841" y="2818"/>
                </a:lnTo>
                <a:lnTo>
                  <a:pt x="2128" y="2818"/>
                </a:lnTo>
                <a:lnTo>
                  <a:pt x="2473" y="2703"/>
                </a:lnTo>
                <a:lnTo>
                  <a:pt x="2761" y="2646"/>
                </a:lnTo>
                <a:lnTo>
                  <a:pt x="2991" y="2473"/>
                </a:lnTo>
                <a:lnTo>
                  <a:pt x="3221" y="2301"/>
                </a:lnTo>
                <a:lnTo>
                  <a:pt x="3394" y="2071"/>
                </a:lnTo>
                <a:lnTo>
                  <a:pt x="3509" y="1783"/>
                </a:lnTo>
                <a:lnTo>
                  <a:pt x="3566" y="1496"/>
                </a:lnTo>
                <a:lnTo>
                  <a:pt x="3509" y="1208"/>
                </a:lnTo>
                <a:lnTo>
                  <a:pt x="3394" y="921"/>
                </a:lnTo>
                <a:lnTo>
                  <a:pt x="3221" y="691"/>
                </a:lnTo>
                <a:lnTo>
                  <a:pt x="2991" y="461"/>
                </a:lnTo>
                <a:lnTo>
                  <a:pt x="2703" y="288"/>
                </a:lnTo>
                <a:lnTo>
                  <a:pt x="2416" y="116"/>
                </a:lnTo>
                <a:lnTo>
                  <a:pt x="2071" y="58"/>
                </a:lnTo>
                <a:lnTo>
                  <a:pt x="172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1"/>
          <p:cNvSpPr/>
          <p:nvPr/>
        </p:nvSpPr>
        <p:spPr>
          <a:xfrm>
            <a:off x="243162" y="1151103"/>
            <a:ext cx="110425" cy="85474"/>
          </a:xfrm>
          <a:custGeom>
            <a:avLst/>
            <a:gdLst/>
            <a:ahLst/>
            <a:cxnLst/>
            <a:rect l="l" t="t" r="r" b="b"/>
            <a:pathLst>
              <a:path w="3567" h="2761" extrusionOk="0">
                <a:moveTo>
                  <a:pt x="1726" y="0"/>
                </a:moveTo>
                <a:lnTo>
                  <a:pt x="1381" y="58"/>
                </a:lnTo>
                <a:lnTo>
                  <a:pt x="1093" y="115"/>
                </a:lnTo>
                <a:lnTo>
                  <a:pt x="748" y="288"/>
                </a:lnTo>
                <a:lnTo>
                  <a:pt x="518" y="460"/>
                </a:lnTo>
                <a:lnTo>
                  <a:pt x="346" y="690"/>
                </a:lnTo>
                <a:lnTo>
                  <a:pt x="173" y="920"/>
                </a:lnTo>
                <a:lnTo>
                  <a:pt x="58" y="1150"/>
                </a:lnTo>
                <a:lnTo>
                  <a:pt x="1" y="1438"/>
                </a:lnTo>
                <a:lnTo>
                  <a:pt x="1" y="1725"/>
                </a:lnTo>
                <a:lnTo>
                  <a:pt x="116" y="2013"/>
                </a:lnTo>
                <a:lnTo>
                  <a:pt x="288" y="2243"/>
                </a:lnTo>
                <a:lnTo>
                  <a:pt x="576" y="2473"/>
                </a:lnTo>
                <a:lnTo>
                  <a:pt x="863" y="2588"/>
                </a:lnTo>
                <a:lnTo>
                  <a:pt x="1208" y="2703"/>
                </a:lnTo>
                <a:lnTo>
                  <a:pt x="1496" y="2760"/>
                </a:lnTo>
                <a:lnTo>
                  <a:pt x="2186" y="2760"/>
                </a:lnTo>
                <a:lnTo>
                  <a:pt x="2474" y="2645"/>
                </a:lnTo>
                <a:lnTo>
                  <a:pt x="2819" y="2473"/>
                </a:lnTo>
                <a:lnTo>
                  <a:pt x="3049" y="2300"/>
                </a:lnTo>
                <a:lnTo>
                  <a:pt x="3221" y="2128"/>
                </a:lnTo>
                <a:lnTo>
                  <a:pt x="3394" y="1898"/>
                </a:lnTo>
                <a:lnTo>
                  <a:pt x="3509" y="1610"/>
                </a:lnTo>
                <a:lnTo>
                  <a:pt x="3566" y="1323"/>
                </a:lnTo>
                <a:lnTo>
                  <a:pt x="3509" y="1035"/>
                </a:lnTo>
                <a:lnTo>
                  <a:pt x="3451" y="805"/>
                </a:lnTo>
                <a:lnTo>
                  <a:pt x="3221" y="518"/>
                </a:lnTo>
                <a:lnTo>
                  <a:pt x="2991" y="345"/>
                </a:lnTo>
                <a:lnTo>
                  <a:pt x="2704" y="173"/>
                </a:lnTo>
                <a:lnTo>
                  <a:pt x="2359" y="58"/>
                </a:lnTo>
                <a:lnTo>
                  <a:pt x="2071" y="0"/>
                </a:lnTo>
                <a:close/>
              </a:path>
            </a:pathLst>
          </a:custGeom>
          <a:solidFill>
            <a:srgbClr val="4CC3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21"/>
          <p:cNvSpPr/>
          <p:nvPr/>
        </p:nvSpPr>
        <p:spPr>
          <a:xfrm>
            <a:off x="241398" y="4266542"/>
            <a:ext cx="158471" cy="124635"/>
          </a:xfrm>
          <a:custGeom>
            <a:avLst/>
            <a:gdLst/>
            <a:ahLst/>
            <a:cxnLst/>
            <a:rect l="l" t="t" r="r" b="b"/>
            <a:pathLst>
              <a:path w="5119" h="4026" extrusionOk="0">
                <a:moveTo>
                  <a:pt x="2013" y="0"/>
                </a:moveTo>
                <a:lnTo>
                  <a:pt x="1553" y="115"/>
                </a:lnTo>
                <a:lnTo>
                  <a:pt x="1150" y="230"/>
                </a:lnTo>
                <a:lnTo>
                  <a:pt x="805" y="460"/>
                </a:lnTo>
                <a:lnTo>
                  <a:pt x="518" y="748"/>
                </a:lnTo>
                <a:lnTo>
                  <a:pt x="230" y="1093"/>
                </a:lnTo>
                <a:lnTo>
                  <a:pt x="58" y="1438"/>
                </a:lnTo>
                <a:lnTo>
                  <a:pt x="0" y="1840"/>
                </a:lnTo>
                <a:lnTo>
                  <a:pt x="58" y="2243"/>
                </a:lnTo>
                <a:lnTo>
                  <a:pt x="230" y="2646"/>
                </a:lnTo>
                <a:lnTo>
                  <a:pt x="518" y="3048"/>
                </a:lnTo>
                <a:lnTo>
                  <a:pt x="863" y="3336"/>
                </a:lnTo>
                <a:lnTo>
                  <a:pt x="1265" y="3623"/>
                </a:lnTo>
                <a:lnTo>
                  <a:pt x="1668" y="3796"/>
                </a:lnTo>
                <a:lnTo>
                  <a:pt x="2128" y="3968"/>
                </a:lnTo>
                <a:lnTo>
                  <a:pt x="2646" y="4026"/>
                </a:lnTo>
                <a:lnTo>
                  <a:pt x="3106" y="3968"/>
                </a:lnTo>
                <a:lnTo>
                  <a:pt x="3566" y="3911"/>
                </a:lnTo>
                <a:lnTo>
                  <a:pt x="3968" y="3738"/>
                </a:lnTo>
                <a:lnTo>
                  <a:pt x="4313" y="3508"/>
                </a:lnTo>
                <a:lnTo>
                  <a:pt x="4658" y="3221"/>
                </a:lnTo>
                <a:lnTo>
                  <a:pt x="4888" y="2933"/>
                </a:lnTo>
                <a:lnTo>
                  <a:pt x="5061" y="2531"/>
                </a:lnTo>
                <a:lnTo>
                  <a:pt x="5118" y="2186"/>
                </a:lnTo>
                <a:lnTo>
                  <a:pt x="5061" y="1725"/>
                </a:lnTo>
                <a:lnTo>
                  <a:pt x="4888" y="1323"/>
                </a:lnTo>
                <a:lnTo>
                  <a:pt x="4601" y="978"/>
                </a:lnTo>
                <a:lnTo>
                  <a:pt x="4256" y="633"/>
                </a:lnTo>
                <a:lnTo>
                  <a:pt x="3853" y="345"/>
                </a:lnTo>
                <a:lnTo>
                  <a:pt x="3451" y="173"/>
                </a:lnTo>
                <a:lnTo>
                  <a:pt x="2991" y="58"/>
                </a:lnTo>
                <a:lnTo>
                  <a:pt x="253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21"/>
          <p:cNvSpPr/>
          <p:nvPr/>
        </p:nvSpPr>
        <p:spPr>
          <a:xfrm>
            <a:off x="170196" y="4458788"/>
            <a:ext cx="327592" cy="156707"/>
          </a:xfrm>
          <a:custGeom>
            <a:avLst/>
            <a:gdLst/>
            <a:ahLst/>
            <a:cxnLst/>
            <a:rect l="l" t="t" r="r" b="b"/>
            <a:pathLst>
              <a:path w="10582" h="5062" extrusionOk="0">
                <a:moveTo>
                  <a:pt x="2013" y="1"/>
                </a:moveTo>
                <a:lnTo>
                  <a:pt x="1610" y="116"/>
                </a:lnTo>
                <a:lnTo>
                  <a:pt x="1150" y="288"/>
                </a:lnTo>
                <a:lnTo>
                  <a:pt x="748" y="519"/>
                </a:lnTo>
                <a:lnTo>
                  <a:pt x="460" y="806"/>
                </a:lnTo>
                <a:lnTo>
                  <a:pt x="173" y="1209"/>
                </a:lnTo>
                <a:lnTo>
                  <a:pt x="0" y="1554"/>
                </a:lnTo>
                <a:lnTo>
                  <a:pt x="0" y="1784"/>
                </a:lnTo>
                <a:lnTo>
                  <a:pt x="0" y="2014"/>
                </a:lnTo>
                <a:lnTo>
                  <a:pt x="58" y="2416"/>
                </a:lnTo>
                <a:lnTo>
                  <a:pt x="230" y="2761"/>
                </a:lnTo>
                <a:lnTo>
                  <a:pt x="460" y="3106"/>
                </a:lnTo>
                <a:lnTo>
                  <a:pt x="748" y="3394"/>
                </a:lnTo>
                <a:lnTo>
                  <a:pt x="1093" y="3681"/>
                </a:lnTo>
                <a:lnTo>
                  <a:pt x="1438" y="3911"/>
                </a:lnTo>
                <a:lnTo>
                  <a:pt x="2185" y="4314"/>
                </a:lnTo>
                <a:lnTo>
                  <a:pt x="2645" y="4486"/>
                </a:lnTo>
                <a:lnTo>
                  <a:pt x="3105" y="4659"/>
                </a:lnTo>
                <a:lnTo>
                  <a:pt x="4083" y="4889"/>
                </a:lnTo>
                <a:lnTo>
                  <a:pt x="5061" y="5004"/>
                </a:lnTo>
                <a:lnTo>
                  <a:pt x="6038" y="5062"/>
                </a:lnTo>
                <a:lnTo>
                  <a:pt x="7073" y="5004"/>
                </a:lnTo>
                <a:lnTo>
                  <a:pt x="8108" y="4831"/>
                </a:lnTo>
                <a:lnTo>
                  <a:pt x="9086" y="4601"/>
                </a:lnTo>
                <a:lnTo>
                  <a:pt x="10064" y="4256"/>
                </a:lnTo>
                <a:lnTo>
                  <a:pt x="10409" y="4026"/>
                </a:lnTo>
                <a:lnTo>
                  <a:pt x="10581" y="3911"/>
                </a:lnTo>
                <a:lnTo>
                  <a:pt x="10236" y="3911"/>
                </a:lnTo>
                <a:lnTo>
                  <a:pt x="9949" y="3854"/>
                </a:lnTo>
                <a:lnTo>
                  <a:pt x="9316" y="3739"/>
                </a:lnTo>
                <a:lnTo>
                  <a:pt x="8741" y="3509"/>
                </a:lnTo>
                <a:lnTo>
                  <a:pt x="8166" y="3221"/>
                </a:lnTo>
                <a:lnTo>
                  <a:pt x="7591" y="2876"/>
                </a:lnTo>
                <a:lnTo>
                  <a:pt x="7073" y="2474"/>
                </a:lnTo>
                <a:lnTo>
                  <a:pt x="6038" y="1726"/>
                </a:lnTo>
                <a:lnTo>
                  <a:pt x="5233" y="1151"/>
                </a:lnTo>
                <a:lnTo>
                  <a:pt x="4371" y="634"/>
                </a:lnTo>
                <a:lnTo>
                  <a:pt x="3911" y="404"/>
                </a:lnTo>
                <a:lnTo>
                  <a:pt x="3450" y="231"/>
                </a:lnTo>
                <a:lnTo>
                  <a:pt x="2933" y="58"/>
                </a:lnTo>
                <a:lnTo>
                  <a:pt x="241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21"/>
          <p:cNvSpPr/>
          <p:nvPr/>
        </p:nvSpPr>
        <p:spPr>
          <a:xfrm>
            <a:off x="8518903" y="806068"/>
            <a:ext cx="469997" cy="311587"/>
          </a:xfrm>
          <a:custGeom>
            <a:avLst/>
            <a:gdLst/>
            <a:ahLst/>
            <a:cxnLst/>
            <a:rect l="l" t="t" r="r" b="b"/>
            <a:pathLst>
              <a:path w="15182" h="10065" extrusionOk="0">
                <a:moveTo>
                  <a:pt x="1840" y="1"/>
                </a:moveTo>
                <a:lnTo>
                  <a:pt x="1035" y="58"/>
                </a:lnTo>
                <a:lnTo>
                  <a:pt x="403" y="231"/>
                </a:lnTo>
                <a:lnTo>
                  <a:pt x="58" y="346"/>
                </a:lnTo>
                <a:lnTo>
                  <a:pt x="0" y="403"/>
                </a:lnTo>
                <a:lnTo>
                  <a:pt x="58" y="403"/>
                </a:lnTo>
                <a:lnTo>
                  <a:pt x="575" y="576"/>
                </a:lnTo>
                <a:lnTo>
                  <a:pt x="1035" y="748"/>
                </a:lnTo>
                <a:lnTo>
                  <a:pt x="1495" y="921"/>
                </a:lnTo>
                <a:lnTo>
                  <a:pt x="1898" y="1208"/>
                </a:lnTo>
                <a:lnTo>
                  <a:pt x="2300" y="1496"/>
                </a:lnTo>
                <a:lnTo>
                  <a:pt x="2703" y="1783"/>
                </a:lnTo>
                <a:lnTo>
                  <a:pt x="3393" y="2473"/>
                </a:lnTo>
                <a:lnTo>
                  <a:pt x="4083" y="3278"/>
                </a:lnTo>
                <a:lnTo>
                  <a:pt x="4716" y="4084"/>
                </a:lnTo>
                <a:lnTo>
                  <a:pt x="5923" y="5636"/>
                </a:lnTo>
                <a:lnTo>
                  <a:pt x="6901" y="6901"/>
                </a:lnTo>
                <a:lnTo>
                  <a:pt x="7419" y="7476"/>
                </a:lnTo>
                <a:lnTo>
                  <a:pt x="7936" y="8052"/>
                </a:lnTo>
                <a:lnTo>
                  <a:pt x="8511" y="8627"/>
                </a:lnTo>
                <a:lnTo>
                  <a:pt x="9144" y="9087"/>
                </a:lnTo>
                <a:lnTo>
                  <a:pt x="9776" y="9547"/>
                </a:lnTo>
                <a:lnTo>
                  <a:pt x="10524" y="9834"/>
                </a:lnTo>
                <a:lnTo>
                  <a:pt x="11156" y="10007"/>
                </a:lnTo>
                <a:lnTo>
                  <a:pt x="11847" y="10064"/>
                </a:lnTo>
                <a:lnTo>
                  <a:pt x="12537" y="10007"/>
                </a:lnTo>
                <a:lnTo>
                  <a:pt x="13227" y="9834"/>
                </a:lnTo>
                <a:lnTo>
                  <a:pt x="13917" y="9547"/>
                </a:lnTo>
                <a:lnTo>
                  <a:pt x="14204" y="9317"/>
                </a:lnTo>
                <a:lnTo>
                  <a:pt x="14434" y="9144"/>
                </a:lnTo>
                <a:lnTo>
                  <a:pt x="14664" y="8857"/>
                </a:lnTo>
                <a:lnTo>
                  <a:pt x="14837" y="8569"/>
                </a:lnTo>
                <a:lnTo>
                  <a:pt x="15009" y="8282"/>
                </a:lnTo>
                <a:lnTo>
                  <a:pt x="15124" y="7937"/>
                </a:lnTo>
                <a:lnTo>
                  <a:pt x="15182" y="7649"/>
                </a:lnTo>
                <a:lnTo>
                  <a:pt x="15182" y="7304"/>
                </a:lnTo>
                <a:lnTo>
                  <a:pt x="15124" y="7016"/>
                </a:lnTo>
                <a:lnTo>
                  <a:pt x="15067" y="6729"/>
                </a:lnTo>
                <a:lnTo>
                  <a:pt x="14837" y="6096"/>
                </a:lnTo>
                <a:lnTo>
                  <a:pt x="14549" y="5521"/>
                </a:lnTo>
                <a:lnTo>
                  <a:pt x="14147" y="4946"/>
                </a:lnTo>
                <a:lnTo>
                  <a:pt x="13744" y="4429"/>
                </a:lnTo>
                <a:lnTo>
                  <a:pt x="13284" y="3969"/>
                </a:lnTo>
                <a:lnTo>
                  <a:pt x="12882" y="3566"/>
                </a:lnTo>
                <a:lnTo>
                  <a:pt x="12249" y="3048"/>
                </a:lnTo>
                <a:lnTo>
                  <a:pt x="11617" y="2588"/>
                </a:lnTo>
                <a:lnTo>
                  <a:pt x="10984" y="2186"/>
                </a:lnTo>
                <a:lnTo>
                  <a:pt x="10294" y="1841"/>
                </a:lnTo>
                <a:lnTo>
                  <a:pt x="9546" y="1496"/>
                </a:lnTo>
                <a:lnTo>
                  <a:pt x="8856" y="1208"/>
                </a:lnTo>
                <a:lnTo>
                  <a:pt x="7361" y="748"/>
                </a:lnTo>
                <a:lnTo>
                  <a:pt x="6613" y="518"/>
                </a:lnTo>
                <a:lnTo>
                  <a:pt x="5866" y="346"/>
                </a:lnTo>
                <a:lnTo>
                  <a:pt x="5061" y="173"/>
                </a:lnTo>
                <a:lnTo>
                  <a:pt x="4256" y="116"/>
                </a:lnTo>
                <a:lnTo>
                  <a:pt x="345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21"/>
          <p:cNvSpPr/>
          <p:nvPr/>
        </p:nvSpPr>
        <p:spPr>
          <a:xfrm>
            <a:off x="8104104" y="757991"/>
            <a:ext cx="283075" cy="133551"/>
          </a:xfrm>
          <a:custGeom>
            <a:avLst/>
            <a:gdLst/>
            <a:ahLst/>
            <a:cxnLst/>
            <a:rect l="l" t="t" r="r" b="b"/>
            <a:pathLst>
              <a:path w="9144" h="4314" extrusionOk="0">
                <a:moveTo>
                  <a:pt x="4601" y="1"/>
                </a:moveTo>
                <a:lnTo>
                  <a:pt x="3853" y="116"/>
                </a:lnTo>
                <a:lnTo>
                  <a:pt x="3163" y="231"/>
                </a:lnTo>
                <a:lnTo>
                  <a:pt x="2415" y="461"/>
                </a:lnTo>
                <a:lnTo>
                  <a:pt x="1783" y="749"/>
                </a:lnTo>
                <a:lnTo>
                  <a:pt x="1150" y="1094"/>
                </a:lnTo>
                <a:lnTo>
                  <a:pt x="575" y="1496"/>
                </a:lnTo>
                <a:lnTo>
                  <a:pt x="173" y="1841"/>
                </a:lnTo>
                <a:lnTo>
                  <a:pt x="0" y="2014"/>
                </a:lnTo>
                <a:lnTo>
                  <a:pt x="0" y="2071"/>
                </a:lnTo>
                <a:lnTo>
                  <a:pt x="58" y="2071"/>
                </a:lnTo>
                <a:lnTo>
                  <a:pt x="575" y="2014"/>
                </a:lnTo>
                <a:lnTo>
                  <a:pt x="1035" y="2014"/>
                </a:lnTo>
                <a:lnTo>
                  <a:pt x="1553" y="2129"/>
                </a:lnTo>
                <a:lnTo>
                  <a:pt x="2070" y="2244"/>
                </a:lnTo>
                <a:lnTo>
                  <a:pt x="2530" y="2474"/>
                </a:lnTo>
                <a:lnTo>
                  <a:pt x="2991" y="2704"/>
                </a:lnTo>
                <a:lnTo>
                  <a:pt x="3911" y="3221"/>
                </a:lnTo>
                <a:lnTo>
                  <a:pt x="5061" y="3796"/>
                </a:lnTo>
                <a:lnTo>
                  <a:pt x="5636" y="4026"/>
                </a:lnTo>
                <a:lnTo>
                  <a:pt x="6211" y="4199"/>
                </a:lnTo>
                <a:lnTo>
                  <a:pt x="6786" y="4314"/>
                </a:lnTo>
                <a:lnTo>
                  <a:pt x="7304" y="4256"/>
                </a:lnTo>
                <a:lnTo>
                  <a:pt x="7821" y="4084"/>
                </a:lnTo>
                <a:lnTo>
                  <a:pt x="8109" y="3969"/>
                </a:lnTo>
                <a:lnTo>
                  <a:pt x="8281" y="3796"/>
                </a:lnTo>
                <a:lnTo>
                  <a:pt x="8684" y="3394"/>
                </a:lnTo>
                <a:lnTo>
                  <a:pt x="8971" y="2934"/>
                </a:lnTo>
                <a:lnTo>
                  <a:pt x="9029" y="2646"/>
                </a:lnTo>
                <a:lnTo>
                  <a:pt x="9144" y="2416"/>
                </a:lnTo>
                <a:lnTo>
                  <a:pt x="9144" y="2129"/>
                </a:lnTo>
                <a:lnTo>
                  <a:pt x="9144" y="1899"/>
                </a:lnTo>
                <a:lnTo>
                  <a:pt x="9086" y="1669"/>
                </a:lnTo>
                <a:lnTo>
                  <a:pt x="8971" y="1439"/>
                </a:lnTo>
                <a:lnTo>
                  <a:pt x="8856" y="1209"/>
                </a:lnTo>
                <a:lnTo>
                  <a:pt x="8741" y="1036"/>
                </a:lnTo>
                <a:lnTo>
                  <a:pt x="8339" y="749"/>
                </a:lnTo>
                <a:lnTo>
                  <a:pt x="7936" y="519"/>
                </a:lnTo>
                <a:lnTo>
                  <a:pt x="7419" y="346"/>
                </a:lnTo>
                <a:lnTo>
                  <a:pt x="6958" y="173"/>
                </a:lnTo>
                <a:lnTo>
                  <a:pt x="6038" y="58"/>
                </a:lnTo>
                <a:lnTo>
                  <a:pt x="534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1"/>
          <p:cNvSpPr/>
          <p:nvPr/>
        </p:nvSpPr>
        <p:spPr>
          <a:xfrm>
            <a:off x="8039991" y="156270"/>
            <a:ext cx="336508" cy="453992"/>
          </a:xfrm>
          <a:custGeom>
            <a:avLst/>
            <a:gdLst/>
            <a:ahLst/>
            <a:cxnLst/>
            <a:rect l="l" t="t" r="r" b="b"/>
            <a:pathLst>
              <a:path w="10870" h="14665" extrusionOk="0">
                <a:moveTo>
                  <a:pt x="7304" y="1"/>
                </a:moveTo>
                <a:lnTo>
                  <a:pt x="6672" y="58"/>
                </a:lnTo>
                <a:lnTo>
                  <a:pt x="6097" y="231"/>
                </a:lnTo>
                <a:lnTo>
                  <a:pt x="5522" y="518"/>
                </a:lnTo>
                <a:lnTo>
                  <a:pt x="5004" y="921"/>
                </a:lnTo>
                <a:lnTo>
                  <a:pt x="4544" y="1381"/>
                </a:lnTo>
                <a:lnTo>
                  <a:pt x="4141" y="1956"/>
                </a:lnTo>
                <a:lnTo>
                  <a:pt x="3796" y="2474"/>
                </a:lnTo>
                <a:lnTo>
                  <a:pt x="3509" y="2991"/>
                </a:lnTo>
                <a:lnTo>
                  <a:pt x="3279" y="3566"/>
                </a:lnTo>
                <a:lnTo>
                  <a:pt x="3049" y="4199"/>
                </a:lnTo>
                <a:lnTo>
                  <a:pt x="2704" y="5406"/>
                </a:lnTo>
                <a:lnTo>
                  <a:pt x="2474" y="6614"/>
                </a:lnTo>
                <a:lnTo>
                  <a:pt x="2244" y="8224"/>
                </a:lnTo>
                <a:lnTo>
                  <a:pt x="2014" y="9892"/>
                </a:lnTo>
                <a:lnTo>
                  <a:pt x="1841" y="10697"/>
                </a:lnTo>
                <a:lnTo>
                  <a:pt x="1611" y="11502"/>
                </a:lnTo>
                <a:lnTo>
                  <a:pt x="1381" y="12307"/>
                </a:lnTo>
                <a:lnTo>
                  <a:pt x="1036" y="13055"/>
                </a:lnTo>
                <a:lnTo>
                  <a:pt x="576" y="13860"/>
                </a:lnTo>
                <a:lnTo>
                  <a:pt x="288" y="14262"/>
                </a:lnTo>
                <a:lnTo>
                  <a:pt x="1" y="14607"/>
                </a:lnTo>
                <a:lnTo>
                  <a:pt x="1" y="14665"/>
                </a:lnTo>
                <a:lnTo>
                  <a:pt x="58" y="14665"/>
                </a:lnTo>
                <a:lnTo>
                  <a:pt x="346" y="14607"/>
                </a:lnTo>
                <a:lnTo>
                  <a:pt x="1036" y="14492"/>
                </a:lnTo>
                <a:lnTo>
                  <a:pt x="1956" y="14147"/>
                </a:lnTo>
                <a:lnTo>
                  <a:pt x="2876" y="13745"/>
                </a:lnTo>
                <a:lnTo>
                  <a:pt x="3796" y="13285"/>
                </a:lnTo>
                <a:lnTo>
                  <a:pt x="4659" y="12767"/>
                </a:lnTo>
                <a:lnTo>
                  <a:pt x="5464" y="12192"/>
                </a:lnTo>
                <a:lnTo>
                  <a:pt x="6269" y="11560"/>
                </a:lnTo>
                <a:lnTo>
                  <a:pt x="7017" y="10869"/>
                </a:lnTo>
                <a:lnTo>
                  <a:pt x="7764" y="10237"/>
                </a:lnTo>
                <a:lnTo>
                  <a:pt x="8282" y="9604"/>
                </a:lnTo>
                <a:lnTo>
                  <a:pt x="8799" y="8972"/>
                </a:lnTo>
                <a:lnTo>
                  <a:pt x="9259" y="8339"/>
                </a:lnTo>
                <a:lnTo>
                  <a:pt x="9720" y="7707"/>
                </a:lnTo>
                <a:lnTo>
                  <a:pt x="10065" y="6959"/>
                </a:lnTo>
                <a:lnTo>
                  <a:pt x="10352" y="6269"/>
                </a:lnTo>
                <a:lnTo>
                  <a:pt x="10640" y="5464"/>
                </a:lnTo>
                <a:lnTo>
                  <a:pt x="10812" y="4659"/>
                </a:lnTo>
                <a:lnTo>
                  <a:pt x="10870" y="3969"/>
                </a:lnTo>
                <a:lnTo>
                  <a:pt x="10870" y="3279"/>
                </a:lnTo>
                <a:lnTo>
                  <a:pt x="10755" y="2646"/>
                </a:lnTo>
                <a:lnTo>
                  <a:pt x="10525" y="2014"/>
                </a:lnTo>
                <a:lnTo>
                  <a:pt x="10237" y="1438"/>
                </a:lnTo>
                <a:lnTo>
                  <a:pt x="9777" y="978"/>
                </a:lnTo>
                <a:lnTo>
                  <a:pt x="9547" y="748"/>
                </a:lnTo>
                <a:lnTo>
                  <a:pt x="9259" y="576"/>
                </a:lnTo>
                <a:lnTo>
                  <a:pt x="8972" y="403"/>
                </a:lnTo>
                <a:lnTo>
                  <a:pt x="8627" y="231"/>
                </a:lnTo>
                <a:lnTo>
                  <a:pt x="7937" y="58"/>
                </a:lnTo>
                <a:lnTo>
                  <a:pt x="7304"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1"/>
          <p:cNvSpPr/>
          <p:nvPr/>
        </p:nvSpPr>
        <p:spPr>
          <a:xfrm>
            <a:off x="1177800" y="157708"/>
            <a:ext cx="211904" cy="284871"/>
          </a:xfrm>
          <a:custGeom>
            <a:avLst/>
            <a:gdLst/>
            <a:ahLst/>
            <a:cxnLst/>
            <a:rect l="l" t="t" r="r" b="b"/>
            <a:pathLst>
              <a:path w="6845" h="9202" extrusionOk="0">
                <a:moveTo>
                  <a:pt x="2129" y="1"/>
                </a:moveTo>
                <a:lnTo>
                  <a:pt x="1726" y="58"/>
                </a:lnTo>
                <a:lnTo>
                  <a:pt x="1323" y="173"/>
                </a:lnTo>
                <a:lnTo>
                  <a:pt x="978" y="346"/>
                </a:lnTo>
                <a:lnTo>
                  <a:pt x="633" y="633"/>
                </a:lnTo>
                <a:lnTo>
                  <a:pt x="346" y="978"/>
                </a:lnTo>
                <a:lnTo>
                  <a:pt x="173" y="1323"/>
                </a:lnTo>
                <a:lnTo>
                  <a:pt x="1" y="1726"/>
                </a:lnTo>
                <a:lnTo>
                  <a:pt x="1" y="2128"/>
                </a:lnTo>
                <a:lnTo>
                  <a:pt x="1" y="2473"/>
                </a:lnTo>
                <a:lnTo>
                  <a:pt x="116" y="2876"/>
                </a:lnTo>
                <a:lnTo>
                  <a:pt x="231" y="3278"/>
                </a:lnTo>
                <a:lnTo>
                  <a:pt x="461" y="3623"/>
                </a:lnTo>
                <a:lnTo>
                  <a:pt x="921" y="4256"/>
                </a:lnTo>
                <a:lnTo>
                  <a:pt x="1438" y="4831"/>
                </a:lnTo>
                <a:lnTo>
                  <a:pt x="2071" y="5291"/>
                </a:lnTo>
                <a:lnTo>
                  <a:pt x="2704" y="5751"/>
                </a:lnTo>
                <a:lnTo>
                  <a:pt x="4429" y="6844"/>
                </a:lnTo>
                <a:lnTo>
                  <a:pt x="5234" y="7476"/>
                </a:lnTo>
                <a:lnTo>
                  <a:pt x="5636" y="7821"/>
                </a:lnTo>
                <a:lnTo>
                  <a:pt x="5981" y="8166"/>
                </a:lnTo>
                <a:lnTo>
                  <a:pt x="6326" y="8684"/>
                </a:lnTo>
                <a:lnTo>
                  <a:pt x="6557" y="9202"/>
                </a:lnTo>
                <a:lnTo>
                  <a:pt x="6614" y="9202"/>
                </a:lnTo>
                <a:lnTo>
                  <a:pt x="6672" y="8972"/>
                </a:lnTo>
                <a:lnTo>
                  <a:pt x="6787" y="8569"/>
                </a:lnTo>
                <a:lnTo>
                  <a:pt x="6787" y="7936"/>
                </a:lnTo>
                <a:lnTo>
                  <a:pt x="6844" y="7304"/>
                </a:lnTo>
                <a:lnTo>
                  <a:pt x="6787" y="6729"/>
                </a:lnTo>
                <a:lnTo>
                  <a:pt x="6729" y="6096"/>
                </a:lnTo>
                <a:lnTo>
                  <a:pt x="6614" y="5464"/>
                </a:lnTo>
                <a:lnTo>
                  <a:pt x="6442" y="4831"/>
                </a:lnTo>
                <a:lnTo>
                  <a:pt x="6039" y="3681"/>
                </a:lnTo>
                <a:lnTo>
                  <a:pt x="5636" y="2761"/>
                </a:lnTo>
                <a:lnTo>
                  <a:pt x="5406" y="2358"/>
                </a:lnTo>
                <a:lnTo>
                  <a:pt x="5119" y="1956"/>
                </a:lnTo>
                <a:lnTo>
                  <a:pt x="4831" y="1553"/>
                </a:lnTo>
                <a:lnTo>
                  <a:pt x="4486" y="1208"/>
                </a:lnTo>
                <a:lnTo>
                  <a:pt x="4084" y="863"/>
                </a:lnTo>
                <a:lnTo>
                  <a:pt x="3681" y="576"/>
                </a:lnTo>
                <a:lnTo>
                  <a:pt x="3336" y="346"/>
                </a:lnTo>
                <a:lnTo>
                  <a:pt x="2934" y="173"/>
                </a:lnTo>
                <a:lnTo>
                  <a:pt x="2531" y="58"/>
                </a:lnTo>
                <a:lnTo>
                  <a:pt x="2129"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1"/>
          <p:cNvSpPr/>
          <p:nvPr/>
        </p:nvSpPr>
        <p:spPr>
          <a:xfrm>
            <a:off x="8273225" y="441110"/>
            <a:ext cx="571475" cy="259950"/>
          </a:xfrm>
          <a:custGeom>
            <a:avLst/>
            <a:gdLst/>
            <a:ahLst/>
            <a:cxnLst/>
            <a:rect l="l" t="t" r="r" b="b"/>
            <a:pathLst>
              <a:path w="18460" h="8397" extrusionOk="0">
                <a:moveTo>
                  <a:pt x="11674" y="1"/>
                </a:moveTo>
                <a:lnTo>
                  <a:pt x="10812" y="116"/>
                </a:lnTo>
                <a:lnTo>
                  <a:pt x="9949" y="231"/>
                </a:lnTo>
                <a:lnTo>
                  <a:pt x="9086" y="461"/>
                </a:lnTo>
                <a:lnTo>
                  <a:pt x="8224" y="691"/>
                </a:lnTo>
                <a:lnTo>
                  <a:pt x="7246" y="1036"/>
                </a:lnTo>
                <a:lnTo>
                  <a:pt x="6211" y="1438"/>
                </a:lnTo>
                <a:lnTo>
                  <a:pt x="5176" y="1956"/>
                </a:lnTo>
                <a:lnTo>
                  <a:pt x="4198" y="2474"/>
                </a:lnTo>
                <a:lnTo>
                  <a:pt x="3278" y="3049"/>
                </a:lnTo>
                <a:lnTo>
                  <a:pt x="2358" y="3681"/>
                </a:lnTo>
                <a:lnTo>
                  <a:pt x="1553" y="4371"/>
                </a:lnTo>
                <a:lnTo>
                  <a:pt x="748" y="5176"/>
                </a:lnTo>
                <a:lnTo>
                  <a:pt x="230" y="5751"/>
                </a:lnTo>
                <a:lnTo>
                  <a:pt x="58" y="6039"/>
                </a:lnTo>
                <a:lnTo>
                  <a:pt x="0" y="6096"/>
                </a:lnTo>
                <a:lnTo>
                  <a:pt x="58" y="6096"/>
                </a:lnTo>
                <a:lnTo>
                  <a:pt x="575" y="5981"/>
                </a:lnTo>
                <a:lnTo>
                  <a:pt x="1093" y="5866"/>
                </a:lnTo>
                <a:lnTo>
                  <a:pt x="2128" y="5866"/>
                </a:lnTo>
                <a:lnTo>
                  <a:pt x="3048" y="5924"/>
                </a:lnTo>
                <a:lnTo>
                  <a:pt x="3968" y="6039"/>
                </a:lnTo>
                <a:lnTo>
                  <a:pt x="4831" y="6212"/>
                </a:lnTo>
                <a:lnTo>
                  <a:pt x="5693" y="6499"/>
                </a:lnTo>
                <a:lnTo>
                  <a:pt x="7476" y="7074"/>
                </a:lnTo>
                <a:lnTo>
                  <a:pt x="9144" y="7649"/>
                </a:lnTo>
                <a:lnTo>
                  <a:pt x="10466" y="7994"/>
                </a:lnTo>
                <a:lnTo>
                  <a:pt x="11847" y="8282"/>
                </a:lnTo>
                <a:lnTo>
                  <a:pt x="12537" y="8339"/>
                </a:lnTo>
                <a:lnTo>
                  <a:pt x="13227" y="8397"/>
                </a:lnTo>
                <a:lnTo>
                  <a:pt x="13917" y="8397"/>
                </a:lnTo>
                <a:lnTo>
                  <a:pt x="14549" y="8339"/>
                </a:lnTo>
                <a:lnTo>
                  <a:pt x="15297" y="8224"/>
                </a:lnTo>
                <a:lnTo>
                  <a:pt x="15987" y="7994"/>
                </a:lnTo>
                <a:lnTo>
                  <a:pt x="16620" y="7649"/>
                </a:lnTo>
                <a:lnTo>
                  <a:pt x="17195" y="7247"/>
                </a:lnTo>
                <a:lnTo>
                  <a:pt x="17655" y="6787"/>
                </a:lnTo>
                <a:lnTo>
                  <a:pt x="18057" y="6212"/>
                </a:lnTo>
                <a:lnTo>
                  <a:pt x="18172" y="5866"/>
                </a:lnTo>
                <a:lnTo>
                  <a:pt x="18287" y="5521"/>
                </a:lnTo>
                <a:lnTo>
                  <a:pt x="18402" y="5176"/>
                </a:lnTo>
                <a:lnTo>
                  <a:pt x="18460" y="4774"/>
                </a:lnTo>
                <a:lnTo>
                  <a:pt x="18460" y="4371"/>
                </a:lnTo>
                <a:lnTo>
                  <a:pt x="18460" y="3969"/>
                </a:lnTo>
                <a:lnTo>
                  <a:pt x="18402" y="3566"/>
                </a:lnTo>
                <a:lnTo>
                  <a:pt x="18345" y="3221"/>
                </a:lnTo>
                <a:lnTo>
                  <a:pt x="18230" y="2876"/>
                </a:lnTo>
                <a:lnTo>
                  <a:pt x="18057" y="2589"/>
                </a:lnTo>
                <a:lnTo>
                  <a:pt x="17655" y="2014"/>
                </a:lnTo>
                <a:lnTo>
                  <a:pt x="17137" y="1496"/>
                </a:lnTo>
                <a:lnTo>
                  <a:pt x="16562" y="1036"/>
                </a:lnTo>
                <a:lnTo>
                  <a:pt x="15872" y="691"/>
                </a:lnTo>
                <a:lnTo>
                  <a:pt x="15182" y="403"/>
                </a:lnTo>
                <a:lnTo>
                  <a:pt x="14319" y="173"/>
                </a:lnTo>
                <a:lnTo>
                  <a:pt x="13457" y="58"/>
                </a:lnTo>
                <a:lnTo>
                  <a:pt x="12594"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21"/>
          <p:cNvSpPr/>
          <p:nvPr/>
        </p:nvSpPr>
        <p:spPr>
          <a:xfrm>
            <a:off x="152395" y="602784"/>
            <a:ext cx="635557" cy="452196"/>
          </a:xfrm>
          <a:custGeom>
            <a:avLst/>
            <a:gdLst/>
            <a:ahLst/>
            <a:cxnLst/>
            <a:rect l="l" t="t" r="r" b="b"/>
            <a:pathLst>
              <a:path w="20530" h="14607" extrusionOk="0">
                <a:moveTo>
                  <a:pt x="18000" y="0"/>
                </a:moveTo>
                <a:lnTo>
                  <a:pt x="16907" y="58"/>
                </a:lnTo>
                <a:lnTo>
                  <a:pt x="15814" y="115"/>
                </a:lnTo>
                <a:lnTo>
                  <a:pt x="14664" y="288"/>
                </a:lnTo>
                <a:lnTo>
                  <a:pt x="13572" y="460"/>
                </a:lnTo>
                <a:lnTo>
                  <a:pt x="12479" y="748"/>
                </a:lnTo>
                <a:lnTo>
                  <a:pt x="11444" y="1035"/>
                </a:lnTo>
                <a:lnTo>
                  <a:pt x="10409" y="1380"/>
                </a:lnTo>
                <a:lnTo>
                  <a:pt x="9374" y="1725"/>
                </a:lnTo>
                <a:lnTo>
                  <a:pt x="8396" y="2128"/>
                </a:lnTo>
                <a:lnTo>
                  <a:pt x="7418" y="2588"/>
                </a:lnTo>
                <a:lnTo>
                  <a:pt x="6441" y="3048"/>
                </a:lnTo>
                <a:lnTo>
                  <a:pt x="5521" y="3623"/>
                </a:lnTo>
                <a:lnTo>
                  <a:pt x="4601" y="4256"/>
                </a:lnTo>
                <a:lnTo>
                  <a:pt x="3795" y="4888"/>
                </a:lnTo>
                <a:lnTo>
                  <a:pt x="2990" y="5636"/>
                </a:lnTo>
                <a:lnTo>
                  <a:pt x="2415" y="6211"/>
                </a:lnTo>
                <a:lnTo>
                  <a:pt x="1840" y="6901"/>
                </a:lnTo>
                <a:lnTo>
                  <a:pt x="1265" y="7648"/>
                </a:lnTo>
                <a:lnTo>
                  <a:pt x="748" y="8454"/>
                </a:lnTo>
                <a:lnTo>
                  <a:pt x="345" y="9259"/>
                </a:lnTo>
                <a:lnTo>
                  <a:pt x="230" y="9719"/>
                </a:lnTo>
                <a:lnTo>
                  <a:pt x="115" y="10121"/>
                </a:lnTo>
                <a:lnTo>
                  <a:pt x="58" y="10581"/>
                </a:lnTo>
                <a:lnTo>
                  <a:pt x="0" y="10984"/>
                </a:lnTo>
                <a:lnTo>
                  <a:pt x="58" y="11444"/>
                </a:lnTo>
                <a:lnTo>
                  <a:pt x="173" y="11846"/>
                </a:lnTo>
                <a:lnTo>
                  <a:pt x="345" y="12306"/>
                </a:lnTo>
                <a:lnTo>
                  <a:pt x="518" y="12709"/>
                </a:lnTo>
                <a:lnTo>
                  <a:pt x="805" y="13112"/>
                </a:lnTo>
                <a:lnTo>
                  <a:pt x="1150" y="13457"/>
                </a:lnTo>
                <a:lnTo>
                  <a:pt x="1553" y="13744"/>
                </a:lnTo>
                <a:lnTo>
                  <a:pt x="1955" y="13974"/>
                </a:lnTo>
                <a:lnTo>
                  <a:pt x="2358" y="14204"/>
                </a:lnTo>
                <a:lnTo>
                  <a:pt x="2818" y="14319"/>
                </a:lnTo>
                <a:lnTo>
                  <a:pt x="3335" y="14492"/>
                </a:lnTo>
                <a:lnTo>
                  <a:pt x="3795" y="14549"/>
                </a:lnTo>
                <a:lnTo>
                  <a:pt x="4313" y="14607"/>
                </a:lnTo>
                <a:lnTo>
                  <a:pt x="4831" y="14607"/>
                </a:lnTo>
                <a:lnTo>
                  <a:pt x="5291" y="14549"/>
                </a:lnTo>
                <a:lnTo>
                  <a:pt x="5751" y="14492"/>
                </a:lnTo>
                <a:lnTo>
                  <a:pt x="6211" y="14377"/>
                </a:lnTo>
                <a:lnTo>
                  <a:pt x="6613" y="14204"/>
                </a:lnTo>
                <a:lnTo>
                  <a:pt x="7131" y="13974"/>
                </a:lnTo>
                <a:lnTo>
                  <a:pt x="7591" y="13687"/>
                </a:lnTo>
                <a:lnTo>
                  <a:pt x="8511" y="13054"/>
                </a:lnTo>
                <a:lnTo>
                  <a:pt x="9316" y="12364"/>
                </a:lnTo>
                <a:lnTo>
                  <a:pt x="10064" y="11559"/>
                </a:lnTo>
                <a:lnTo>
                  <a:pt x="10811" y="10696"/>
                </a:lnTo>
                <a:lnTo>
                  <a:pt x="11444" y="9834"/>
                </a:lnTo>
                <a:lnTo>
                  <a:pt x="12766" y="8109"/>
                </a:lnTo>
                <a:lnTo>
                  <a:pt x="13514" y="6958"/>
                </a:lnTo>
                <a:lnTo>
                  <a:pt x="14319" y="5808"/>
                </a:lnTo>
                <a:lnTo>
                  <a:pt x="15124" y="4658"/>
                </a:lnTo>
                <a:lnTo>
                  <a:pt x="15987" y="3566"/>
                </a:lnTo>
                <a:lnTo>
                  <a:pt x="16447" y="3048"/>
                </a:lnTo>
                <a:lnTo>
                  <a:pt x="16964" y="2530"/>
                </a:lnTo>
                <a:lnTo>
                  <a:pt x="17482" y="2070"/>
                </a:lnTo>
                <a:lnTo>
                  <a:pt x="18000" y="1668"/>
                </a:lnTo>
                <a:lnTo>
                  <a:pt x="18575" y="1265"/>
                </a:lnTo>
                <a:lnTo>
                  <a:pt x="19150" y="920"/>
                </a:lnTo>
                <a:lnTo>
                  <a:pt x="19840" y="690"/>
                </a:lnTo>
                <a:lnTo>
                  <a:pt x="20472" y="460"/>
                </a:lnTo>
                <a:lnTo>
                  <a:pt x="20530" y="403"/>
                </a:lnTo>
                <a:lnTo>
                  <a:pt x="20472" y="345"/>
                </a:lnTo>
                <a:lnTo>
                  <a:pt x="20070" y="230"/>
                </a:lnTo>
                <a:lnTo>
                  <a:pt x="19150" y="58"/>
                </a:lnTo>
                <a:lnTo>
                  <a:pt x="1800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21"/>
          <p:cNvSpPr/>
          <p:nvPr/>
        </p:nvSpPr>
        <p:spPr>
          <a:xfrm>
            <a:off x="773681" y="330389"/>
            <a:ext cx="471823" cy="316912"/>
          </a:xfrm>
          <a:custGeom>
            <a:avLst/>
            <a:gdLst/>
            <a:ahLst/>
            <a:cxnLst/>
            <a:rect l="l" t="t" r="r" b="b"/>
            <a:pathLst>
              <a:path w="15241" h="10237" extrusionOk="0">
                <a:moveTo>
                  <a:pt x="3796" y="1"/>
                </a:moveTo>
                <a:lnTo>
                  <a:pt x="3106" y="58"/>
                </a:lnTo>
                <a:lnTo>
                  <a:pt x="2474" y="231"/>
                </a:lnTo>
                <a:lnTo>
                  <a:pt x="1841" y="461"/>
                </a:lnTo>
                <a:lnTo>
                  <a:pt x="1323" y="806"/>
                </a:lnTo>
                <a:lnTo>
                  <a:pt x="863" y="1266"/>
                </a:lnTo>
                <a:lnTo>
                  <a:pt x="633" y="1553"/>
                </a:lnTo>
                <a:lnTo>
                  <a:pt x="461" y="1841"/>
                </a:lnTo>
                <a:lnTo>
                  <a:pt x="288" y="2128"/>
                </a:lnTo>
                <a:lnTo>
                  <a:pt x="173" y="2473"/>
                </a:lnTo>
                <a:lnTo>
                  <a:pt x="58" y="3221"/>
                </a:lnTo>
                <a:lnTo>
                  <a:pt x="1" y="3854"/>
                </a:lnTo>
                <a:lnTo>
                  <a:pt x="116" y="4486"/>
                </a:lnTo>
                <a:lnTo>
                  <a:pt x="346" y="5061"/>
                </a:lnTo>
                <a:lnTo>
                  <a:pt x="691" y="5579"/>
                </a:lnTo>
                <a:lnTo>
                  <a:pt x="1093" y="6096"/>
                </a:lnTo>
                <a:lnTo>
                  <a:pt x="1611" y="6499"/>
                </a:lnTo>
                <a:lnTo>
                  <a:pt x="2186" y="6901"/>
                </a:lnTo>
                <a:lnTo>
                  <a:pt x="2761" y="7189"/>
                </a:lnTo>
                <a:lnTo>
                  <a:pt x="3336" y="7419"/>
                </a:lnTo>
                <a:lnTo>
                  <a:pt x="3911" y="7649"/>
                </a:lnTo>
                <a:lnTo>
                  <a:pt x="4486" y="7822"/>
                </a:lnTo>
                <a:lnTo>
                  <a:pt x="5751" y="8109"/>
                </a:lnTo>
                <a:lnTo>
                  <a:pt x="7017" y="8224"/>
                </a:lnTo>
                <a:lnTo>
                  <a:pt x="8627" y="8339"/>
                </a:lnTo>
                <a:lnTo>
                  <a:pt x="10294" y="8512"/>
                </a:lnTo>
                <a:lnTo>
                  <a:pt x="11157" y="8627"/>
                </a:lnTo>
                <a:lnTo>
                  <a:pt x="11962" y="8742"/>
                </a:lnTo>
                <a:lnTo>
                  <a:pt x="12767" y="8972"/>
                </a:lnTo>
                <a:lnTo>
                  <a:pt x="13515" y="9259"/>
                </a:lnTo>
                <a:lnTo>
                  <a:pt x="14377" y="9662"/>
                </a:lnTo>
                <a:lnTo>
                  <a:pt x="14780" y="9892"/>
                </a:lnTo>
                <a:lnTo>
                  <a:pt x="15183" y="10179"/>
                </a:lnTo>
                <a:lnTo>
                  <a:pt x="15240" y="10237"/>
                </a:lnTo>
                <a:lnTo>
                  <a:pt x="15240" y="10122"/>
                </a:lnTo>
                <a:lnTo>
                  <a:pt x="15183" y="9834"/>
                </a:lnTo>
                <a:lnTo>
                  <a:pt x="14952" y="9144"/>
                </a:lnTo>
                <a:lnTo>
                  <a:pt x="14550" y="8224"/>
                </a:lnTo>
                <a:lnTo>
                  <a:pt x="14090" y="7361"/>
                </a:lnTo>
                <a:lnTo>
                  <a:pt x="13572" y="6499"/>
                </a:lnTo>
                <a:lnTo>
                  <a:pt x="12997" y="5636"/>
                </a:lnTo>
                <a:lnTo>
                  <a:pt x="12365" y="4831"/>
                </a:lnTo>
                <a:lnTo>
                  <a:pt x="11675" y="4084"/>
                </a:lnTo>
                <a:lnTo>
                  <a:pt x="10985" y="3394"/>
                </a:lnTo>
                <a:lnTo>
                  <a:pt x="10237" y="2703"/>
                </a:lnTo>
                <a:lnTo>
                  <a:pt x="9604" y="2186"/>
                </a:lnTo>
                <a:lnTo>
                  <a:pt x="8972" y="1726"/>
                </a:lnTo>
                <a:lnTo>
                  <a:pt x="8282" y="1323"/>
                </a:lnTo>
                <a:lnTo>
                  <a:pt x="7592" y="921"/>
                </a:lnTo>
                <a:lnTo>
                  <a:pt x="6844" y="576"/>
                </a:lnTo>
                <a:lnTo>
                  <a:pt x="6096" y="346"/>
                </a:lnTo>
                <a:lnTo>
                  <a:pt x="5291" y="173"/>
                </a:lnTo>
                <a:lnTo>
                  <a:pt x="448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21"/>
          <p:cNvSpPr/>
          <p:nvPr/>
        </p:nvSpPr>
        <p:spPr>
          <a:xfrm>
            <a:off x="8454790" y="905751"/>
            <a:ext cx="124666" cy="106865"/>
          </a:xfrm>
          <a:custGeom>
            <a:avLst/>
            <a:gdLst/>
            <a:ahLst/>
            <a:cxnLst/>
            <a:rect l="l" t="t" r="r" b="b"/>
            <a:pathLst>
              <a:path w="4027" h="3452" extrusionOk="0">
                <a:moveTo>
                  <a:pt x="1381" y="1"/>
                </a:moveTo>
                <a:lnTo>
                  <a:pt x="1036" y="116"/>
                </a:lnTo>
                <a:lnTo>
                  <a:pt x="749" y="231"/>
                </a:lnTo>
                <a:lnTo>
                  <a:pt x="461" y="404"/>
                </a:lnTo>
                <a:lnTo>
                  <a:pt x="231" y="691"/>
                </a:lnTo>
                <a:lnTo>
                  <a:pt x="58" y="979"/>
                </a:lnTo>
                <a:lnTo>
                  <a:pt x="1" y="1266"/>
                </a:lnTo>
                <a:lnTo>
                  <a:pt x="58" y="1669"/>
                </a:lnTo>
                <a:lnTo>
                  <a:pt x="173" y="2014"/>
                </a:lnTo>
                <a:lnTo>
                  <a:pt x="346" y="2359"/>
                </a:lnTo>
                <a:lnTo>
                  <a:pt x="576" y="2646"/>
                </a:lnTo>
                <a:lnTo>
                  <a:pt x="864" y="2934"/>
                </a:lnTo>
                <a:lnTo>
                  <a:pt x="1209" y="3164"/>
                </a:lnTo>
                <a:lnTo>
                  <a:pt x="1554" y="3279"/>
                </a:lnTo>
                <a:lnTo>
                  <a:pt x="1956" y="3394"/>
                </a:lnTo>
                <a:lnTo>
                  <a:pt x="2359" y="3451"/>
                </a:lnTo>
                <a:lnTo>
                  <a:pt x="2704" y="3451"/>
                </a:lnTo>
                <a:lnTo>
                  <a:pt x="2991" y="3336"/>
                </a:lnTo>
                <a:lnTo>
                  <a:pt x="3336" y="3221"/>
                </a:lnTo>
                <a:lnTo>
                  <a:pt x="3624" y="3049"/>
                </a:lnTo>
                <a:lnTo>
                  <a:pt x="3854" y="2761"/>
                </a:lnTo>
                <a:lnTo>
                  <a:pt x="3969" y="2474"/>
                </a:lnTo>
                <a:lnTo>
                  <a:pt x="4026" y="2186"/>
                </a:lnTo>
                <a:lnTo>
                  <a:pt x="4026" y="1784"/>
                </a:lnTo>
                <a:lnTo>
                  <a:pt x="3911" y="1439"/>
                </a:lnTo>
                <a:lnTo>
                  <a:pt x="3681" y="1094"/>
                </a:lnTo>
                <a:lnTo>
                  <a:pt x="3451" y="749"/>
                </a:lnTo>
                <a:lnTo>
                  <a:pt x="3164" y="519"/>
                </a:lnTo>
                <a:lnTo>
                  <a:pt x="2819" y="289"/>
                </a:lnTo>
                <a:lnTo>
                  <a:pt x="2474" y="116"/>
                </a:lnTo>
                <a:lnTo>
                  <a:pt x="2129" y="58"/>
                </a:lnTo>
                <a:lnTo>
                  <a:pt x="172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21"/>
          <p:cNvSpPr/>
          <p:nvPr/>
        </p:nvSpPr>
        <p:spPr>
          <a:xfrm>
            <a:off x="714955" y="766549"/>
            <a:ext cx="131755" cy="131786"/>
          </a:xfrm>
          <a:custGeom>
            <a:avLst/>
            <a:gdLst/>
            <a:ahLst/>
            <a:cxnLst/>
            <a:rect l="l" t="t" r="r" b="b"/>
            <a:pathLst>
              <a:path w="4256" h="4257" extrusionOk="0">
                <a:moveTo>
                  <a:pt x="1840" y="1"/>
                </a:moveTo>
                <a:lnTo>
                  <a:pt x="1495" y="116"/>
                </a:lnTo>
                <a:lnTo>
                  <a:pt x="1150" y="231"/>
                </a:lnTo>
                <a:lnTo>
                  <a:pt x="805" y="461"/>
                </a:lnTo>
                <a:lnTo>
                  <a:pt x="575" y="691"/>
                </a:lnTo>
                <a:lnTo>
                  <a:pt x="403" y="921"/>
                </a:lnTo>
                <a:lnTo>
                  <a:pt x="230" y="1208"/>
                </a:lnTo>
                <a:lnTo>
                  <a:pt x="115" y="1496"/>
                </a:lnTo>
                <a:lnTo>
                  <a:pt x="58" y="1841"/>
                </a:lnTo>
                <a:lnTo>
                  <a:pt x="0" y="2128"/>
                </a:lnTo>
                <a:lnTo>
                  <a:pt x="58" y="2473"/>
                </a:lnTo>
                <a:lnTo>
                  <a:pt x="115" y="2819"/>
                </a:lnTo>
                <a:lnTo>
                  <a:pt x="230" y="3106"/>
                </a:lnTo>
                <a:lnTo>
                  <a:pt x="403" y="3394"/>
                </a:lnTo>
                <a:lnTo>
                  <a:pt x="633" y="3624"/>
                </a:lnTo>
                <a:lnTo>
                  <a:pt x="863" y="3854"/>
                </a:lnTo>
                <a:lnTo>
                  <a:pt x="1093" y="4026"/>
                </a:lnTo>
                <a:lnTo>
                  <a:pt x="1380" y="4141"/>
                </a:lnTo>
                <a:lnTo>
                  <a:pt x="1725" y="4199"/>
                </a:lnTo>
                <a:lnTo>
                  <a:pt x="2070" y="4256"/>
                </a:lnTo>
                <a:lnTo>
                  <a:pt x="2358" y="4256"/>
                </a:lnTo>
                <a:lnTo>
                  <a:pt x="2703" y="4199"/>
                </a:lnTo>
                <a:lnTo>
                  <a:pt x="2990" y="4084"/>
                </a:lnTo>
                <a:lnTo>
                  <a:pt x="3278" y="3911"/>
                </a:lnTo>
                <a:lnTo>
                  <a:pt x="3508" y="3739"/>
                </a:lnTo>
                <a:lnTo>
                  <a:pt x="3738" y="3509"/>
                </a:lnTo>
                <a:lnTo>
                  <a:pt x="3968" y="3221"/>
                </a:lnTo>
                <a:lnTo>
                  <a:pt x="4083" y="2934"/>
                </a:lnTo>
                <a:lnTo>
                  <a:pt x="4198" y="2646"/>
                </a:lnTo>
                <a:lnTo>
                  <a:pt x="4256" y="2301"/>
                </a:lnTo>
                <a:lnTo>
                  <a:pt x="4256" y="2013"/>
                </a:lnTo>
                <a:lnTo>
                  <a:pt x="4198" y="1668"/>
                </a:lnTo>
                <a:lnTo>
                  <a:pt x="4141" y="1381"/>
                </a:lnTo>
                <a:lnTo>
                  <a:pt x="3968" y="1093"/>
                </a:lnTo>
                <a:lnTo>
                  <a:pt x="3795" y="806"/>
                </a:lnTo>
                <a:lnTo>
                  <a:pt x="3565" y="576"/>
                </a:lnTo>
                <a:lnTo>
                  <a:pt x="3278" y="346"/>
                </a:lnTo>
                <a:lnTo>
                  <a:pt x="2933" y="173"/>
                </a:lnTo>
                <a:lnTo>
                  <a:pt x="2588" y="58"/>
                </a:lnTo>
                <a:lnTo>
                  <a:pt x="224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21"/>
          <p:cNvSpPr/>
          <p:nvPr/>
        </p:nvSpPr>
        <p:spPr>
          <a:xfrm>
            <a:off x="7762271" y="343192"/>
            <a:ext cx="213669" cy="302702"/>
          </a:xfrm>
          <a:custGeom>
            <a:avLst/>
            <a:gdLst/>
            <a:ahLst/>
            <a:cxnLst/>
            <a:rect l="l" t="t" r="r" b="b"/>
            <a:pathLst>
              <a:path w="6902" h="9778" extrusionOk="0">
                <a:moveTo>
                  <a:pt x="4429" y="1"/>
                </a:moveTo>
                <a:lnTo>
                  <a:pt x="4084" y="58"/>
                </a:lnTo>
                <a:lnTo>
                  <a:pt x="3796" y="116"/>
                </a:lnTo>
                <a:lnTo>
                  <a:pt x="3451" y="231"/>
                </a:lnTo>
                <a:lnTo>
                  <a:pt x="3164" y="404"/>
                </a:lnTo>
                <a:lnTo>
                  <a:pt x="2876" y="576"/>
                </a:lnTo>
                <a:lnTo>
                  <a:pt x="2646" y="806"/>
                </a:lnTo>
                <a:lnTo>
                  <a:pt x="2416" y="1036"/>
                </a:lnTo>
                <a:lnTo>
                  <a:pt x="2244" y="1324"/>
                </a:lnTo>
                <a:lnTo>
                  <a:pt x="1956" y="1956"/>
                </a:lnTo>
                <a:lnTo>
                  <a:pt x="1726" y="2704"/>
                </a:lnTo>
                <a:lnTo>
                  <a:pt x="1611" y="3451"/>
                </a:lnTo>
                <a:lnTo>
                  <a:pt x="1496" y="4256"/>
                </a:lnTo>
                <a:lnTo>
                  <a:pt x="1439" y="5004"/>
                </a:lnTo>
                <a:lnTo>
                  <a:pt x="1381" y="6269"/>
                </a:lnTo>
                <a:lnTo>
                  <a:pt x="1266" y="6902"/>
                </a:lnTo>
                <a:lnTo>
                  <a:pt x="1151" y="7534"/>
                </a:lnTo>
                <a:lnTo>
                  <a:pt x="979" y="8109"/>
                </a:lnTo>
                <a:lnTo>
                  <a:pt x="748" y="8684"/>
                </a:lnTo>
                <a:lnTo>
                  <a:pt x="461" y="9202"/>
                </a:lnTo>
                <a:lnTo>
                  <a:pt x="1" y="9662"/>
                </a:lnTo>
                <a:lnTo>
                  <a:pt x="1" y="9720"/>
                </a:lnTo>
                <a:lnTo>
                  <a:pt x="58" y="9777"/>
                </a:lnTo>
                <a:lnTo>
                  <a:pt x="346" y="9720"/>
                </a:lnTo>
                <a:lnTo>
                  <a:pt x="979" y="9547"/>
                </a:lnTo>
                <a:lnTo>
                  <a:pt x="1784" y="9259"/>
                </a:lnTo>
                <a:lnTo>
                  <a:pt x="2531" y="8799"/>
                </a:lnTo>
                <a:lnTo>
                  <a:pt x="3279" y="8339"/>
                </a:lnTo>
                <a:lnTo>
                  <a:pt x="3969" y="7764"/>
                </a:lnTo>
                <a:lnTo>
                  <a:pt x="4601" y="7074"/>
                </a:lnTo>
                <a:lnTo>
                  <a:pt x="5176" y="6384"/>
                </a:lnTo>
                <a:lnTo>
                  <a:pt x="5694" y="5694"/>
                </a:lnTo>
                <a:lnTo>
                  <a:pt x="6097" y="4947"/>
                </a:lnTo>
                <a:lnTo>
                  <a:pt x="6327" y="4429"/>
                </a:lnTo>
                <a:lnTo>
                  <a:pt x="6557" y="3911"/>
                </a:lnTo>
                <a:lnTo>
                  <a:pt x="6729" y="3279"/>
                </a:lnTo>
                <a:lnTo>
                  <a:pt x="6844" y="2704"/>
                </a:lnTo>
                <a:lnTo>
                  <a:pt x="6902" y="2071"/>
                </a:lnTo>
                <a:lnTo>
                  <a:pt x="6844" y="1496"/>
                </a:lnTo>
                <a:lnTo>
                  <a:pt x="6729" y="1209"/>
                </a:lnTo>
                <a:lnTo>
                  <a:pt x="6614" y="979"/>
                </a:lnTo>
                <a:lnTo>
                  <a:pt x="6442" y="749"/>
                </a:lnTo>
                <a:lnTo>
                  <a:pt x="6269" y="519"/>
                </a:lnTo>
                <a:lnTo>
                  <a:pt x="5982" y="346"/>
                </a:lnTo>
                <a:lnTo>
                  <a:pt x="5694" y="173"/>
                </a:lnTo>
                <a:lnTo>
                  <a:pt x="5407" y="116"/>
                </a:lnTo>
                <a:lnTo>
                  <a:pt x="5061"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1"/>
          <p:cNvSpPr/>
          <p:nvPr/>
        </p:nvSpPr>
        <p:spPr>
          <a:xfrm>
            <a:off x="7870870" y="159831"/>
            <a:ext cx="158471" cy="124666"/>
          </a:xfrm>
          <a:custGeom>
            <a:avLst/>
            <a:gdLst/>
            <a:ahLst/>
            <a:cxnLst/>
            <a:rect l="l" t="t" r="r" b="b"/>
            <a:pathLst>
              <a:path w="5119" h="4027" extrusionOk="0">
                <a:moveTo>
                  <a:pt x="2014" y="1"/>
                </a:moveTo>
                <a:lnTo>
                  <a:pt x="1553" y="116"/>
                </a:lnTo>
                <a:lnTo>
                  <a:pt x="1151" y="231"/>
                </a:lnTo>
                <a:lnTo>
                  <a:pt x="806" y="461"/>
                </a:lnTo>
                <a:lnTo>
                  <a:pt x="518" y="748"/>
                </a:lnTo>
                <a:lnTo>
                  <a:pt x="231" y="1093"/>
                </a:lnTo>
                <a:lnTo>
                  <a:pt x="58" y="1438"/>
                </a:lnTo>
                <a:lnTo>
                  <a:pt x="1" y="1841"/>
                </a:lnTo>
                <a:lnTo>
                  <a:pt x="58" y="2244"/>
                </a:lnTo>
                <a:lnTo>
                  <a:pt x="231" y="2646"/>
                </a:lnTo>
                <a:lnTo>
                  <a:pt x="518" y="3049"/>
                </a:lnTo>
                <a:lnTo>
                  <a:pt x="863" y="3336"/>
                </a:lnTo>
                <a:lnTo>
                  <a:pt x="1266" y="3624"/>
                </a:lnTo>
                <a:lnTo>
                  <a:pt x="1668" y="3796"/>
                </a:lnTo>
                <a:lnTo>
                  <a:pt x="2129" y="3969"/>
                </a:lnTo>
                <a:lnTo>
                  <a:pt x="2646" y="4026"/>
                </a:lnTo>
                <a:lnTo>
                  <a:pt x="3106" y="3969"/>
                </a:lnTo>
                <a:lnTo>
                  <a:pt x="3566" y="3911"/>
                </a:lnTo>
                <a:lnTo>
                  <a:pt x="3969" y="3739"/>
                </a:lnTo>
                <a:lnTo>
                  <a:pt x="4314" y="3509"/>
                </a:lnTo>
                <a:lnTo>
                  <a:pt x="4659" y="3221"/>
                </a:lnTo>
                <a:lnTo>
                  <a:pt x="4889" y="2934"/>
                </a:lnTo>
                <a:lnTo>
                  <a:pt x="5061" y="2531"/>
                </a:lnTo>
                <a:lnTo>
                  <a:pt x="5119" y="2186"/>
                </a:lnTo>
                <a:lnTo>
                  <a:pt x="5061" y="1726"/>
                </a:lnTo>
                <a:lnTo>
                  <a:pt x="4889" y="1323"/>
                </a:lnTo>
                <a:lnTo>
                  <a:pt x="4601" y="978"/>
                </a:lnTo>
                <a:lnTo>
                  <a:pt x="4256" y="633"/>
                </a:lnTo>
                <a:lnTo>
                  <a:pt x="3854" y="346"/>
                </a:lnTo>
                <a:lnTo>
                  <a:pt x="3451" y="173"/>
                </a:lnTo>
                <a:lnTo>
                  <a:pt x="2991" y="58"/>
                </a:lnTo>
                <a:lnTo>
                  <a:pt x="253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21"/>
          <p:cNvSpPr txBox="1">
            <a:spLocks noGrp="1"/>
          </p:cNvSpPr>
          <p:nvPr>
            <p:ph type="title"/>
          </p:nvPr>
        </p:nvSpPr>
        <p:spPr>
          <a:xfrm>
            <a:off x="1507075" y="205975"/>
            <a:ext cx="6129900" cy="8574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47" name="Google Shape;47;p21"/>
          <p:cNvSpPr txBox="1">
            <a:spLocks noGrp="1"/>
          </p:cNvSpPr>
          <p:nvPr>
            <p:ph type="body" idx="1"/>
          </p:nvPr>
        </p:nvSpPr>
        <p:spPr>
          <a:xfrm>
            <a:off x="1507037" y="1200150"/>
            <a:ext cx="2975400" cy="3725700"/>
          </a:xfrm>
          <a:prstGeom prst="rect">
            <a:avLst/>
          </a:prstGeom>
          <a:noFill/>
          <a:ln>
            <a:noFill/>
          </a:ln>
        </p:spPr>
        <p:txBody>
          <a:bodyPr spcFirstLastPara="1" wrap="square" lIns="0" tIns="0" rIns="0" bIns="0" anchor="t" anchorCtr="0">
            <a:noAutofit/>
          </a:bodyPr>
          <a:lstStyle>
            <a:lvl1pPr marL="457200" lvl="0" indent="-355600" algn="l">
              <a:lnSpc>
                <a:spcPct val="100000"/>
              </a:lnSpc>
              <a:spcBef>
                <a:spcPts val="600"/>
              </a:spcBef>
              <a:spcAft>
                <a:spcPts val="0"/>
              </a:spcAft>
              <a:buSzPts val="2000"/>
              <a:buChar char="﹡"/>
              <a:defRPr sz="2000"/>
            </a:lvl1pPr>
            <a:lvl2pPr marL="914400" lvl="1" indent="-355600" algn="l">
              <a:lnSpc>
                <a:spcPct val="100000"/>
              </a:lnSpc>
              <a:spcBef>
                <a:spcPts val="0"/>
              </a:spcBef>
              <a:spcAft>
                <a:spcPts val="0"/>
              </a:spcAft>
              <a:buSzPts val="2000"/>
              <a:buChar char="○"/>
              <a:defRPr sz="2000"/>
            </a:lvl2pPr>
            <a:lvl3pPr marL="1371600" lvl="2" indent="-355600" algn="l">
              <a:lnSpc>
                <a:spcPct val="100000"/>
              </a:lnSpc>
              <a:spcBef>
                <a:spcPts val="0"/>
              </a:spcBef>
              <a:spcAft>
                <a:spcPts val="0"/>
              </a:spcAft>
              <a:buSzPts val="2000"/>
              <a:buChar char="■"/>
              <a:defRPr sz="2000"/>
            </a:lvl3pPr>
            <a:lvl4pPr marL="1828800" lvl="3" indent="-355600" algn="l">
              <a:lnSpc>
                <a:spcPct val="100000"/>
              </a:lnSpc>
              <a:spcBef>
                <a:spcPts val="0"/>
              </a:spcBef>
              <a:spcAft>
                <a:spcPts val="0"/>
              </a:spcAft>
              <a:buSzPts val="2000"/>
              <a:buChar char="●"/>
              <a:defRPr sz="2000"/>
            </a:lvl4pPr>
            <a:lvl5pPr marL="2286000" lvl="4" indent="-355600" algn="l">
              <a:lnSpc>
                <a:spcPct val="100000"/>
              </a:lnSpc>
              <a:spcBef>
                <a:spcPts val="0"/>
              </a:spcBef>
              <a:spcAft>
                <a:spcPts val="0"/>
              </a:spcAft>
              <a:buSzPts val="2000"/>
              <a:buChar char="○"/>
              <a:defRPr sz="2000"/>
            </a:lvl5pPr>
            <a:lvl6pPr marL="2743200" lvl="5" indent="-355600" algn="l">
              <a:lnSpc>
                <a:spcPct val="100000"/>
              </a:lnSpc>
              <a:spcBef>
                <a:spcPts val="0"/>
              </a:spcBef>
              <a:spcAft>
                <a:spcPts val="0"/>
              </a:spcAft>
              <a:buSzPts val="2000"/>
              <a:buChar char="■"/>
              <a:defRPr sz="2000"/>
            </a:lvl6pPr>
            <a:lvl7pPr marL="3200400" lvl="6" indent="-355600" algn="l">
              <a:lnSpc>
                <a:spcPct val="100000"/>
              </a:lnSpc>
              <a:spcBef>
                <a:spcPts val="0"/>
              </a:spcBef>
              <a:spcAft>
                <a:spcPts val="0"/>
              </a:spcAft>
              <a:buSzPts val="2000"/>
              <a:buChar char="●"/>
              <a:defRPr sz="2000"/>
            </a:lvl7pPr>
            <a:lvl8pPr marL="3657600" lvl="7" indent="-355600" algn="l">
              <a:lnSpc>
                <a:spcPct val="100000"/>
              </a:lnSpc>
              <a:spcBef>
                <a:spcPts val="0"/>
              </a:spcBef>
              <a:spcAft>
                <a:spcPts val="0"/>
              </a:spcAft>
              <a:buSzPts val="2000"/>
              <a:buChar char="○"/>
              <a:defRPr sz="2000"/>
            </a:lvl8pPr>
            <a:lvl9pPr marL="4114800" lvl="8" indent="-355600" algn="l">
              <a:lnSpc>
                <a:spcPct val="100000"/>
              </a:lnSpc>
              <a:spcBef>
                <a:spcPts val="0"/>
              </a:spcBef>
              <a:spcAft>
                <a:spcPts val="0"/>
              </a:spcAft>
              <a:buSzPts val="2000"/>
              <a:buChar char="■"/>
              <a:defRPr sz="2000"/>
            </a:lvl9pPr>
          </a:lstStyle>
          <a:p>
            <a:endParaRPr/>
          </a:p>
        </p:txBody>
      </p:sp>
      <p:sp>
        <p:nvSpPr>
          <p:cNvPr id="48" name="Google Shape;48;p21"/>
          <p:cNvSpPr txBox="1">
            <a:spLocks noGrp="1"/>
          </p:cNvSpPr>
          <p:nvPr>
            <p:ph type="body" idx="2"/>
          </p:nvPr>
        </p:nvSpPr>
        <p:spPr>
          <a:xfrm>
            <a:off x="4661585" y="1200150"/>
            <a:ext cx="2975400" cy="3725700"/>
          </a:xfrm>
          <a:prstGeom prst="rect">
            <a:avLst/>
          </a:prstGeom>
          <a:noFill/>
          <a:ln>
            <a:noFill/>
          </a:ln>
        </p:spPr>
        <p:txBody>
          <a:bodyPr spcFirstLastPara="1" wrap="square" lIns="0" tIns="0" rIns="0" bIns="0" anchor="t" anchorCtr="0">
            <a:noAutofit/>
          </a:bodyPr>
          <a:lstStyle>
            <a:lvl1pPr marL="457200" lvl="0" indent="-355600" algn="l">
              <a:lnSpc>
                <a:spcPct val="100000"/>
              </a:lnSpc>
              <a:spcBef>
                <a:spcPts val="600"/>
              </a:spcBef>
              <a:spcAft>
                <a:spcPts val="0"/>
              </a:spcAft>
              <a:buSzPts val="2000"/>
              <a:buChar char="﹡"/>
              <a:defRPr sz="2000"/>
            </a:lvl1pPr>
            <a:lvl2pPr marL="914400" lvl="1" indent="-355600" algn="l">
              <a:lnSpc>
                <a:spcPct val="100000"/>
              </a:lnSpc>
              <a:spcBef>
                <a:spcPts val="0"/>
              </a:spcBef>
              <a:spcAft>
                <a:spcPts val="0"/>
              </a:spcAft>
              <a:buSzPts val="2000"/>
              <a:buChar char="○"/>
              <a:defRPr sz="2000"/>
            </a:lvl2pPr>
            <a:lvl3pPr marL="1371600" lvl="2" indent="-355600" algn="l">
              <a:lnSpc>
                <a:spcPct val="100000"/>
              </a:lnSpc>
              <a:spcBef>
                <a:spcPts val="0"/>
              </a:spcBef>
              <a:spcAft>
                <a:spcPts val="0"/>
              </a:spcAft>
              <a:buSzPts val="2000"/>
              <a:buChar char="■"/>
              <a:defRPr sz="2000"/>
            </a:lvl3pPr>
            <a:lvl4pPr marL="1828800" lvl="3" indent="-355600" algn="l">
              <a:lnSpc>
                <a:spcPct val="100000"/>
              </a:lnSpc>
              <a:spcBef>
                <a:spcPts val="0"/>
              </a:spcBef>
              <a:spcAft>
                <a:spcPts val="0"/>
              </a:spcAft>
              <a:buSzPts val="2000"/>
              <a:buChar char="●"/>
              <a:defRPr sz="2000"/>
            </a:lvl4pPr>
            <a:lvl5pPr marL="2286000" lvl="4" indent="-355600" algn="l">
              <a:lnSpc>
                <a:spcPct val="100000"/>
              </a:lnSpc>
              <a:spcBef>
                <a:spcPts val="0"/>
              </a:spcBef>
              <a:spcAft>
                <a:spcPts val="0"/>
              </a:spcAft>
              <a:buSzPts val="2000"/>
              <a:buChar char="○"/>
              <a:defRPr sz="2000"/>
            </a:lvl5pPr>
            <a:lvl6pPr marL="2743200" lvl="5" indent="-355600" algn="l">
              <a:lnSpc>
                <a:spcPct val="100000"/>
              </a:lnSpc>
              <a:spcBef>
                <a:spcPts val="0"/>
              </a:spcBef>
              <a:spcAft>
                <a:spcPts val="0"/>
              </a:spcAft>
              <a:buSzPts val="2000"/>
              <a:buChar char="■"/>
              <a:defRPr sz="2000"/>
            </a:lvl6pPr>
            <a:lvl7pPr marL="3200400" lvl="6" indent="-355600" algn="l">
              <a:lnSpc>
                <a:spcPct val="100000"/>
              </a:lnSpc>
              <a:spcBef>
                <a:spcPts val="0"/>
              </a:spcBef>
              <a:spcAft>
                <a:spcPts val="0"/>
              </a:spcAft>
              <a:buSzPts val="2000"/>
              <a:buChar char="●"/>
              <a:defRPr sz="2000"/>
            </a:lvl7pPr>
            <a:lvl8pPr marL="3657600" lvl="7" indent="-355600" algn="l">
              <a:lnSpc>
                <a:spcPct val="100000"/>
              </a:lnSpc>
              <a:spcBef>
                <a:spcPts val="0"/>
              </a:spcBef>
              <a:spcAft>
                <a:spcPts val="0"/>
              </a:spcAft>
              <a:buSzPts val="2000"/>
              <a:buChar char="○"/>
              <a:defRPr sz="2000"/>
            </a:lvl8pPr>
            <a:lvl9pPr marL="4114800" lvl="8" indent="-355600" algn="l">
              <a:lnSpc>
                <a:spcPct val="100000"/>
              </a:lnSpc>
              <a:spcBef>
                <a:spcPts val="0"/>
              </a:spcBef>
              <a:spcAft>
                <a:spcPts val="0"/>
              </a:spcAft>
              <a:buSzPts val="2000"/>
              <a:buChar char="■"/>
              <a:defRPr sz="2000"/>
            </a:lvl9pPr>
          </a:lstStyle>
          <a:p>
            <a:endParaRPr/>
          </a:p>
        </p:txBody>
      </p:sp>
      <p:sp>
        <p:nvSpPr>
          <p:cNvPr id="49" name="Google Shape;49;p21"/>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22"/>
          <p:cNvSpPr/>
          <p:nvPr/>
        </p:nvSpPr>
        <p:spPr>
          <a:xfrm>
            <a:off x="8756382" y="4814861"/>
            <a:ext cx="176272" cy="174476"/>
          </a:xfrm>
          <a:custGeom>
            <a:avLst/>
            <a:gdLst/>
            <a:ahLst/>
            <a:cxnLst/>
            <a:rect l="l" t="t" r="r" b="b"/>
            <a:pathLst>
              <a:path w="5694" h="5636" extrusionOk="0">
                <a:moveTo>
                  <a:pt x="2703" y="0"/>
                </a:moveTo>
                <a:lnTo>
                  <a:pt x="2185" y="58"/>
                </a:lnTo>
                <a:lnTo>
                  <a:pt x="1725" y="230"/>
                </a:lnTo>
                <a:lnTo>
                  <a:pt x="1323" y="460"/>
                </a:lnTo>
                <a:lnTo>
                  <a:pt x="978" y="690"/>
                </a:lnTo>
                <a:lnTo>
                  <a:pt x="690" y="1035"/>
                </a:lnTo>
                <a:lnTo>
                  <a:pt x="460" y="1380"/>
                </a:lnTo>
                <a:lnTo>
                  <a:pt x="230" y="1725"/>
                </a:lnTo>
                <a:lnTo>
                  <a:pt x="115" y="2128"/>
                </a:lnTo>
                <a:lnTo>
                  <a:pt x="58" y="2588"/>
                </a:lnTo>
                <a:lnTo>
                  <a:pt x="0" y="2991"/>
                </a:lnTo>
                <a:lnTo>
                  <a:pt x="58" y="3451"/>
                </a:lnTo>
                <a:lnTo>
                  <a:pt x="173" y="3853"/>
                </a:lnTo>
                <a:lnTo>
                  <a:pt x="403" y="4256"/>
                </a:lnTo>
                <a:lnTo>
                  <a:pt x="633" y="4601"/>
                </a:lnTo>
                <a:lnTo>
                  <a:pt x="920" y="4888"/>
                </a:lnTo>
                <a:lnTo>
                  <a:pt x="1265" y="5176"/>
                </a:lnTo>
                <a:lnTo>
                  <a:pt x="1610" y="5406"/>
                </a:lnTo>
                <a:lnTo>
                  <a:pt x="2013" y="5521"/>
                </a:lnTo>
                <a:lnTo>
                  <a:pt x="2415" y="5636"/>
                </a:lnTo>
                <a:lnTo>
                  <a:pt x="3278" y="5636"/>
                </a:lnTo>
                <a:lnTo>
                  <a:pt x="3738" y="5521"/>
                </a:lnTo>
                <a:lnTo>
                  <a:pt x="4141" y="5348"/>
                </a:lnTo>
                <a:lnTo>
                  <a:pt x="4486" y="5176"/>
                </a:lnTo>
                <a:lnTo>
                  <a:pt x="4831" y="4888"/>
                </a:lnTo>
                <a:lnTo>
                  <a:pt x="5118" y="4543"/>
                </a:lnTo>
                <a:lnTo>
                  <a:pt x="5348" y="4198"/>
                </a:lnTo>
                <a:lnTo>
                  <a:pt x="5521" y="3796"/>
                </a:lnTo>
                <a:lnTo>
                  <a:pt x="5636" y="3393"/>
                </a:lnTo>
                <a:lnTo>
                  <a:pt x="5693" y="2933"/>
                </a:lnTo>
                <a:lnTo>
                  <a:pt x="5693" y="2531"/>
                </a:lnTo>
                <a:lnTo>
                  <a:pt x="5578" y="2128"/>
                </a:lnTo>
                <a:lnTo>
                  <a:pt x="5463" y="1668"/>
                </a:lnTo>
                <a:lnTo>
                  <a:pt x="5233" y="1323"/>
                </a:lnTo>
                <a:lnTo>
                  <a:pt x="4946" y="920"/>
                </a:lnTo>
                <a:lnTo>
                  <a:pt x="4543" y="575"/>
                </a:lnTo>
                <a:lnTo>
                  <a:pt x="4141" y="345"/>
                </a:lnTo>
                <a:lnTo>
                  <a:pt x="3681" y="115"/>
                </a:lnTo>
                <a:lnTo>
                  <a:pt x="322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22"/>
          <p:cNvSpPr/>
          <p:nvPr/>
        </p:nvSpPr>
        <p:spPr>
          <a:xfrm>
            <a:off x="8591870" y="158066"/>
            <a:ext cx="300907" cy="174476"/>
          </a:xfrm>
          <a:custGeom>
            <a:avLst/>
            <a:gdLst/>
            <a:ahLst/>
            <a:cxnLst/>
            <a:rect l="l" t="t" r="r" b="b"/>
            <a:pathLst>
              <a:path w="9720" h="5636" extrusionOk="0">
                <a:moveTo>
                  <a:pt x="7477" y="0"/>
                </a:moveTo>
                <a:lnTo>
                  <a:pt x="7074" y="58"/>
                </a:lnTo>
                <a:lnTo>
                  <a:pt x="6614" y="230"/>
                </a:lnTo>
                <a:lnTo>
                  <a:pt x="6154" y="460"/>
                </a:lnTo>
                <a:lnTo>
                  <a:pt x="5752" y="690"/>
                </a:lnTo>
                <a:lnTo>
                  <a:pt x="5349" y="978"/>
                </a:lnTo>
                <a:lnTo>
                  <a:pt x="4601" y="1668"/>
                </a:lnTo>
                <a:lnTo>
                  <a:pt x="3969" y="2358"/>
                </a:lnTo>
                <a:lnTo>
                  <a:pt x="3106" y="3221"/>
                </a:lnTo>
                <a:lnTo>
                  <a:pt x="2646" y="3681"/>
                </a:lnTo>
                <a:lnTo>
                  <a:pt x="2186" y="4083"/>
                </a:lnTo>
                <a:lnTo>
                  <a:pt x="1726" y="4486"/>
                </a:lnTo>
                <a:lnTo>
                  <a:pt x="1209" y="4773"/>
                </a:lnTo>
                <a:lnTo>
                  <a:pt x="634" y="5003"/>
                </a:lnTo>
                <a:lnTo>
                  <a:pt x="1" y="5118"/>
                </a:lnTo>
                <a:lnTo>
                  <a:pt x="1" y="5176"/>
                </a:lnTo>
                <a:lnTo>
                  <a:pt x="173" y="5291"/>
                </a:lnTo>
                <a:lnTo>
                  <a:pt x="576" y="5406"/>
                </a:lnTo>
                <a:lnTo>
                  <a:pt x="1554" y="5578"/>
                </a:lnTo>
                <a:lnTo>
                  <a:pt x="2531" y="5636"/>
                </a:lnTo>
                <a:lnTo>
                  <a:pt x="3566" y="5578"/>
                </a:lnTo>
                <a:lnTo>
                  <a:pt x="4486" y="5463"/>
                </a:lnTo>
                <a:lnTo>
                  <a:pt x="5407" y="5233"/>
                </a:lnTo>
                <a:lnTo>
                  <a:pt x="6327" y="4946"/>
                </a:lnTo>
                <a:lnTo>
                  <a:pt x="7247" y="4601"/>
                </a:lnTo>
                <a:lnTo>
                  <a:pt x="7649" y="4371"/>
                </a:lnTo>
                <a:lnTo>
                  <a:pt x="8052" y="4083"/>
                </a:lnTo>
                <a:lnTo>
                  <a:pt x="8627" y="3623"/>
                </a:lnTo>
                <a:lnTo>
                  <a:pt x="8914" y="3336"/>
                </a:lnTo>
                <a:lnTo>
                  <a:pt x="9202" y="2991"/>
                </a:lnTo>
                <a:lnTo>
                  <a:pt x="9432" y="2703"/>
                </a:lnTo>
                <a:lnTo>
                  <a:pt x="9605" y="2301"/>
                </a:lnTo>
                <a:lnTo>
                  <a:pt x="9720" y="1956"/>
                </a:lnTo>
                <a:lnTo>
                  <a:pt x="9720" y="1553"/>
                </a:lnTo>
                <a:lnTo>
                  <a:pt x="9605" y="1150"/>
                </a:lnTo>
                <a:lnTo>
                  <a:pt x="9375" y="805"/>
                </a:lnTo>
                <a:lnTo>
                  <a:pt x="9087" y="518"/>
                </a:lnTo>
                <a:lnTo>
                  <a:pt x="8742" y="288"/>
                </a:lnTo>
                <a:lnTo>
                  <a:pt x="8282" y="115"/>
                </a:lnTo>
                <a:lnTo>
                  <a:pt x="7879" y="58"/>
                </a:lnTo>
                <a:lnTo>
                  <a:pt x="747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22"/>
          <p:cNvSpPr/>
          <p:nvPr/>
        </p:nvSpPr>
        <p:spPr>
          <a:xfrm>
            <a:off x="476396" y="4122342"/>
            <a:ext cx="542995" cy="404150"/>
          </a:xfrm>
          <a:custGeom>
            <a:avLst/>
            <a:gdLst/>
            <a:ahLst/>
            <a:cxnLst/>
            <a:rect l="l" t="t" r="r" b="b"/>
            <a:pathLst>
              <a:path w="17540" h="13055" extrusionOk="0">
                <a:moveTo>
                  <a:pt x="17540" y="0"/>
                </a:moveTo>
                <a:lnTo>
                  <a:pt x="17482" y="58"/>
                </a:lnTo>
                <a:lnTo>
                  <a:pt x="17080" y="518"/>
                </a:lnTo>
                <a:lnTo>
                  <a:pt x="16620" y="978"/>
                </a:lnTo>
                <a:lnTo>
                  <a:pt x="16160" y="1323"/>
                </a:lnTo>
                <a:lnTo>
                  <a:pt x="15642" y="1610"/>
                </a:lnTo>
                <a:lnTo>
                  <a:pt x="15124" y="1898"/>
                </a:lnTo>
                <a:lnTo>
                  <a:pt x="14549" y="2185"/>
                </a:lnTo>
                <a:lnTo>
                  <a:pt x="13399" y="2531"/>
                </a:lnTo>
                <a:lnTo>
                  <a:pt x="12192" y="2876"/>
                </a:lnTo>
                <a:lnTo>
                  <a:pt x="10984" y="3106"/>
                </a:lnTo>
                <a:lnTo>
                  <a:pt x="9776" y="3336"/>
                </a:lnTo>
                <a:lnTo>
                  <a:pt x="8569" y="3566"/>
                </a:lnTo>
                <a:lnTo>
                  <a:pt x="6728" y="3968"/>
                </a:lnTo>
                <a:lnTo>
                  <a:pt x="5751" y="4198"/>
                </a:lnTo>
                <a:lnTo>
                  <a:pt x="4831" y="4428"/>
                </a:lnTo>
                <a:lnTo>
                  <a:pt x="3911" y="4773"/>
                </a:lnTo>
                <a:lnTo>
                  <a:pt x="3048" y="5176"/>
                </a:lnTo>
                <a:lnTo>
                  <a:pt x="2243" y="5693"/>
                </a:lnTo>
                <a:lnTo>
                  <a:pt x="1495" y="6268"/>
                </a:lnTo>
                <a:lnTo>
                  <a:pt x="1208" y="6556"/>
                </a:lnTo>
                <a:lnTo>
                  <a:pt x="978" y="6901"/>
                </a:lnTo>
                <a:lnTo>
                  <a:pt x="748" y="7246"/>
                </a:lnTo>
                <a:lnTo>
                  <a:pt x="518" y="7591"/>
                </a:lnTo>
                <a:lnTo>
                  <a:pt x="345" y="7994"/>
                </a:lnTo>
                <a:lnTo>
                  <a:pt x="173" y="8396"/>
                </a:lnTo>
                <a:lnTo>
                  <a:pt x="115" y="8856"/>
                </a:lnTo>
                <a:lnTo>
                  <a:pt x="0" y="9259"/>
                </a:lnTo>
                <a:lnTo>
                  <a:pt x="0" y="9719"/>
                </a:lnTo>
                <a:lnTo>
                  <a:pt x="0" y="10121"/>
                </a:lnTo>
                <a:lnTo>
                  <a:pt x="58" y="10524"/>
                </a:lnTo>
                <a:lnTo>
                  <a:pt x="173" y="10926"/>
                </a:lnTo>
                <a:lnTo>
                  <a:pt x="288" y="11329"/>
                </a:lnTo>
                <a:lnTo>
                  <a:pt x="518" y="11674"/>
                </a:lnTo>
                <a:lnTo>
                  <a:pt x="748" y="12019"/>
                </a:lnTo>
                <a:lnTo>
                  <a:pt x="1035" y="12307"/>
                </a:lnTo>
                <a:lnTo>
                  <a:pt x="1380" y="12537"/>
                </a:lnTo>
                <a:lnTo>
                  <a:pt x="1725" y="12709"/>
                </a:lnTo>
                <a:lnTo>
                  <a:pt x="2070" y="12882"/>
                </a:lnTo>
                <a:lnTo>
                  <a:pt x="2415" y="12997"/>
                </a:lnTo>
                <a:lnTo>
                  <a:pt x="2818" y="13054"/>
                </a:lnTo>
                <a:lnTo>
                  <a:pt x="4026" y="13054"/>
                </a:lnTo>
                <a:lnTo>
                  <a:pt x="4831" y="12939"/>
                </a:lnTo>
                <a:lnTo>
                  <a:pt x="5636" y="12767"/>
                </a:lnTo>
                <a:lnTo>
                  <a:pt x="6383" y="12537"/>
                </a:lnTo>
                <a:lnTo>
                  <a:pt x="7073" y="12307"/>
                </a:lnTo>
                <a:lnTo>
                  <a:pt x="7936" y="11904"/>
                </a:lnTo>
                <a:lnTo>
                  <a:pt x="8799" y="11444"/>
                </a:lnTo>
                <a:lnTo>
                  <a:pt x="9604" y="10984"/>
                </a:lnTo>
                <a:lnTo>
                  <a:pt x="10351" y="10409"/>
                </a:lnTo>
                <a:lnTo>
                  <a:pt x="11099" y="9834"/>
                </a:lnTo>
                <a:lnTo>
                  <a:pt x="11847" y="9201"/>
                </a:lnTo>
                <a:lnTo>
                  <a:pt x="12537" y="8511"/>
                </a:lnTo>
                <a:lnTo>
                  <a:pt x="13169" y="7879"/>
                </a:lnTo>
                <a:lnTo>
                  <a:pt x="13802" y="7131"/>
                </a:lnTo>
                <a:lnTo>
                  <a:pt x="14434" y="6383"/>
                </a:lnTo>
                <a:lnTo>
                  <a:pt x="15009" y="5578"/>
                </a:lnTo>
                <a:lnTo>
                  <a:pt x="15584" y="4773"/>
                </a:lnTo>
                <a:lnTo>
                  <a:pt x="16045" y="3968"/>
                </a:lnTo>
                <a:lnTo>
                  <a:pt x="16562" y="3106"/>
                </a:lnTo>
                <a:lnTo>
                  <a:pt x="16965" y="2185"/>
                </a:lnTo>
                <a:lnTo>
                  <a:pt x="17310" y="1323"/>
                </a:lnTo>
                <a:lnTo>
                  <a:pt x="17540" y="518"/>
                </a:lnTo>
                <a:lnTo>
                  <a:pt x="17540" y="115"/>
                </a:lnTo>
                <a:lnTo>
                  <a:pt x="1754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22"/>
          <p:cNvSpPr/>
          <p:nvPr/>
        </p:nvSpPr>
        <p:spPr>
          <a:xfrm>
            <a:off x="440795" y="314384"/>
            <a:ext cx="261715" cy="222553"/>
          </a:xfrm>
          <a:custGeom>
            <a:avLst/>
            <a:gdLst/>
            <a:ahLst/>
            <a:cxnLst/>
            <a:rect l="l" t="t" r="r" b="b"/>
            <a:pathLst>
              <a:path w="8454" h="7189" extrusionOk="0">
                <a:moveTo>
                  <a:pt x="1840" y="0"/>
                </a:moveTo>
                <a:lnTo>
                  <a:pt x="1380" y="58"/>
                </a:lnTo>
                <a:lnTo>
                  <a:pt x="978" y="173"/>
                </a:lnTo>
                <a:lnTo>
                  <a:pt x="633" y="345"/>
                </a:lnTo>
                <a:lnTo>
                  <a:pt x="288" y="633"/>
                </a:lnTo>
                <a:lnTo>
                  <a:pt x="58" y="978"/>
                </a:lnTo>
                <a:lnTo>
                  <a:pt x="0" y="1380"/>
                </a:lnTo>
                <a:lnTo>
                  <a:pt x="0" y="1725"/>
                </a:lnTo>
                <a:lnTo>
                  <a:pt x="58" y="2128"/>
                </a:lnTo>
                <a:lnTo>
                  <a:pt x="173" y="2530"/>
                </a:lnTo>
                <a:lnTo>
                  <a:pt x="345" y="2875"/>
                </a:lnTo>
                <a:lnTo>
                  <a:pt x="575" y="3278"/>
                </a:lnTo>
                <a:lnTo>
                  <a:pt x="978" y="3853"/>
                </a:lnTo>
                <a:lnTo>
                  <a:pt x="1323" y="4256"/>
                </a:lnTo>
                <a:lnTo>
                  <a:pt x="1668" y="4601"/>
                </a:lnTo>
                <a:lnTo>
                  <a:pt x="2358" y="5176"/>
                </a:lnTo>
                <a:lnTo>
                  <a:pt x="3220" y="5693"/>
                </a:lnTo>
                <a:lnTo>
                  <a:pt x="4026" y="6153"/>
                </a:lnTo>
                <a:lnTo>
                  <a:pt x="4946" y="6556"/>
                </a:lnTo>
                <a:lnTo>
                  <a:pt x="5866" y="6843"/>
                </a:lnTo>
                <a:lnTo>
                  <a:pt x="6843" y="7073"/>
                </a:lnTo>
                <a:lnTo>
                  <a:pt x="7821" y="7188"/>
                </a:lnTo>
                <a:lnTo>
                  <a:pt x="8223" y="7188"/>
                </a:lnTo>
                <a:lnTo>
                  <a:pt x="8396" y="7131"/>
                </a:lnTo>
                <a:lnTo>
                  <a:pt x="8454" y="7131"/>
                </a:lnTo>
                <a:lnTo>
                  <a:pt x="8454" y="7073"/>
                </a:lnTo>
                <a:lnTo>
                  <a:pt x="7878" y="6786"/>
                </a:lnTo>
                <a:lnTo>
                  <a:pt x="7418" y="6441"/>
                </a:lnTo>
                <a:lnTo>
                  <a:pt x="6958" y="5981"/>
                </a:lnTo>
                <a:lnTo>
                  <a:pt x="6613" y="5463"/>
                </a:lnTo>
                <a:lnTo>
                  <a:pt x="6326" y="4946"/>
                </a:lnTo>
                <a:lnTo>
                  <a:pt x="5981" y="4371"/>
                </a:lnTo>
                <a:lnTo>
                  <a:pt x="5406" y="3335"/>
                </a:lnTo>
                <a:lnTo>
                  <a:pt x="4946" y="2473"/>
                </a:lnTo>
                <a:lnTo>
                  <a:pt x="4428" y="1668"/>
                </a:lnTo>
                <a:lnTo>
                  <a:pt x="4141" y="1265"/>
                </a:lnTo>
                <a:lnTo>
                  <a:pt x="3853" y="920"/>
                </a:lnTo>
                <a:lnTo>
                  <a:pt x="3450" y="575"/>
                </a:lnTo>
                <a:lnTo>
                  <a:pt x="3048" y="288"/>
                </a:lnTo>
                <a:lnTo>
                  <a:pt x="2703" y="115"/>
                </a:lnTo>
                <a:lnTo>
                  <a:pt x="2300"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22"/>
          <p:cNvSpPr/>
          <p:nvPr/>
        </p:nvSpPr>
        <p:spPr>
          <a:xfrm>
            <a:off x="832438" y="152383"/>
            <a:ext cx="240354" cy="149556"/>
          </a:xfrm>
          <a:custGeom>
            <a:avLst/>
            <a:gdLst/>
            <a:ahLst/>
            <a:cxnLst/>
            <a:rect l="l" t="t" r="r" b="b"/>
            <a:pathLst>
              <a:path w="7764" h="4831" extrusionOk="0">
                <a:moveTo>
                  <a:pt x="1208" y="0"/>
                </a:moveTo>
                <a:lnTo>
                  <a:pt x="863" y="115"/>
                </a:lnTo>
                <a:lnTo>
                  <a:pt x="576" y="230"/>
                </a:lnTo>
                <a:lnTo>
                  <a:pt x="346" y="460"/>
                </a:lnTo>
                <a:lnTo>
                  <a:pt x="116" y="748"/>
                </a:lnTo>
                <a:lnTo>
                  <a:pt x="0" y="1035"/>
                </a:lnTo>
                <a:lnTo>
                  <a:pt x="0" y="1380"/>
                </a:lnTo>
                <a:lnTo>
                  <a:pt x="58" y="1725"/>
                </a:lnTo>
                <a:lnTo>
                  <a:pt x="173" y="2128"/>
                </a:lnTo>
                <a:lnTo>
                  <a:pt x="346" y="2415"/>
                </a:lnTo>
                <a:lnTo>
                  <a:pt x="518" y="2703"/>
                </a:lnTo>
                <a:lnTo>
                  <a:pt x="806" y="2933"/>
                </a:lnTo>
                <a:lnTo>
                  <a:pt x="1151" y="3163"/>
                </a:lnTo>
                <a:lnTo>
                  <a:pt x="1496" y="3335"/>
                </a:lnTo>
                <a:lnTo>
                  <a:pt x="1898" y="3450"/>
                </a:lnTo>
                <a:lnTo>
                  <a:pt x="2243" y="3565"/>
                </a:lnTo>
                <a:lnTo>
                  <a:pt x="3048" y="3680"/>
                </a:lnTo>
                <a:lnTo>
                  <a:pt x="3853" y="3738"/>
                </a:lnTo>
                <a:lnTo>
                  <a:pt x="4889" y="3853"/>
                </a:lnTo>
                <a:lnTo>
                  <a:pt x="5924" y="3968"/>
                </a:lnTo>
                <a:lnTo>
                  <a:pt x="6441" y="4083"/>
                </a:lnTo>
                <a:lnTo>
                  <a:pt x="6901" y="4255"/>
                </a:lnTo>
                <a:lnTo>
                  <a:pt x="7361" y="4486"/>
                </a:lnTo>
                <a:lnTo>
                  <a:pt x="7706" y="4831"/>
                </a:lnTo>
                <a:lnTo>
                  <a:pt x="7764" y="4831"/>
                </a:lnTo>
                <a:lnTo>
                  <a:pt x="7764" y="4773"/>
                </a:lnTo>
                <a:lnTo>
                  <a:pt x="7706" y="4658"/>
                </a:lnTo>
                <a:lnTo>
                  <a:pt x="7591" y="4313"/>
                </a:lnTo>
                <a:lnTo>
                  <a:pt x="7189" y="3623"/>
                </a:lnTo>
                <a:lnTo>
                  <a:pt x="6729" y="2933"/>
                </a:lnTo>
                <a:lnTo>
                  <a:pt x="6154" y="2300"/>
                </a:lnTo>
                <a:lnTo>
                  <a:pt x="5579" y="1783"/>
                </a:lnTo>
                <a:lnTo>
                  <a:pt x="4946" y="1265"/>
                </a:lnTo>
                <a:lnTo>
                  <a:pt x="4313" y="805"/>
                </a:lnTo>
                <a:lnTo>
                  <a:pt x="3623" y="460"/>
                </a:lnTo>
                <a:lnTo>
                  <a:pt x="2876" y="173"/>
                </a:lnTo>
                <a:lnTo>
                  <a:pt x="2243" y="58"/>
                </a:lnTo>
                <a:lnTo>
                  <a:pt x="155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22"/>
          <p:cNvSpPr/>
          <p:nvPr/>
        </p:nvSpPr>
        <p:spPr>
          <a:xfrm>
            <a:off x="471041" y="4572743"/>
            <a:ext cx="341833" cy="263510"/>
          </a:xfrm>
          <a:custGeom>
            <a:avLst/>
            <a:gdLst/>
            <a:ahLst/>
            <a:cxnLst/>
            <a:rect l="l" t="t" r="r" b="b"/>
            <a:pathLst>
              <a:path w="11042" h="8512" extrusionOk="0">
                <a:moveTo>
                  <a:pt x="10984" y="0"/>
                </a:moveTo>
                <a:lnTo>
                  <a:pt x="10984" y="58"/>
                </a:lnTo>
                <a:lnTo>
                  <a:pt x="10697" y="288"/>
                </a:lnTo>
                <a:lnTo>
                  <a:pt x="10467" y="575"/>
                </a:lnTo>
                <a:lnTo>
                  <a:pt x="9834" y="978"/>
                </a:lnTo>
                <a:lnTo>
                  <a:pt x="9202" y="1266"/>
                </a:lnTo>
                <a:lnTo>
                  <a:pt x="8512" y="1496"/>
                </a:lnTo>
                <a:lnTo>
                  <a:pt x="7822" y="1668"/>
                </a:lnTo>
                <a:lnTo>
                  <a:pt x="7074" y="1841"/>
                </a:lnTo>
                <a:lnTo>
                  <a:pt x="5636" y="2013"/>
                </a:lnTo>
                <a:lnTo>
                  <a:pt x="4716" y="2128"/>
                </a:lnTo>
                <a:lnTo>
                  <a:pt x="3854" y="2301"/>
                </a:lnTo>
                <a:lnTo>
                  <a:pt x="2991" y="2473"/>
                </a:lnTo>
                <a:lnTo>
                  <a:pt x="2128" y="2761"/>
                </a:lnTo>
                <a:lnTo>
                  <a:pt x="1783" y="2933"/>
                </a:lnTo>
                <a:lnTo>
                  <a:pt x="1438" y="3163"/>
                </a:lnTo>
                <a:lnTo>
                  <a:pt x="1151" y="3393"/>
                </a:lnTo>
                <a:lnTo>
                  <a:pt x="863" y="3623"/>
                </a:lnTo>
                <a:lnTo>
                  <a:pt x="633" y="3968"/>
                </a:lnTo>
                <a:lnTo>
                  <a:pt x="403" y="4256"/>
                </a:lnTo>
                <a:lnTo>
                  <a:pt x="231" y="4601"/>
                </a:lnTo>
                <a:lnTo>
                  <a:pt x="116" y="5003"/>
                </a:lnTo>
                <a:lnTo>
                  <a:pt x="58" y="5348"/>
                </a:lnTo>
                <a:lnTo>
                  <a:pt x="1" y="5751"/>
                </a:lnTo>
                <a:lnTo>
                  <a:pt x="58" y="6096"/>
                </a:lnTo>
                <a:lnTo>
                  <a:pt x="116" y="6499"/>
                </a:lnTo>
                <a:lnTo>
                  <a:pt x="173" y="6901"/>
                </a:lnTo>
                <a:lnTo>
                  <a:pt x="346" y="7246"/>
                </a:lnTo>
                <a:lnTo>
                  <a:pt x="518" y="7534"/>
                </a:lnTo>
                <a:lnTo>
                  <a:pt x="748" y="7821"/>
                </a:lnTo>
                <a:lnTo>
                  <a:pt x="1036" y="8051"/>
                </a:lnTo>
                <a:lnTo>
                  <a:pt x="1266" y="8224"/>
                </a:lnTo>
                <a:lnTo>
                  <a:pt x="1611" y="8396"/>
                </a:lnTo>
                <a:lnTo>
                  <a:pt x="1898" y="8454"/>
                </a:lnTo>
                <a:lnTo>
                  <a:pt x="2243" y="8511"/>
                </a:lnTo>
                <a:lnTo>
                  <a:pt x="2588" y="8511"/>
                </a:lnTo>
                <a:lnTo>
                  <a:pt x="3279" y="8396"/>
                </a:lnTo>
                <a:lnTo>
                  <a:pt x="3969" y="8224"/>
                </a:lnTo>
                <a:lnTo>
                  <a:pt x="4659" y="7936"/>
                </a:lnTo>
                <a:lnTo>
                  <a:pt x="5291" y="7649"/>
                </a:lnTo>
                <a:lnTo>
                  <a:pt x="5809" y="7361"/>
                </a:lnTo>
                <a:lnTo>
                  <a:pt x="6671" y="6844"/>
                </a:lnTo>
                <a:lnTo>
                  <a:pt x="7477" y="6211"/>
                </a:lnTo>
                <a:lnTo>
                  <a:pt x="8282" y="5521"/>
                </a:lnTo>
                <a:lnTo>
                  <a:pt x="8972" y="4716"/>
                </a:lnTo>
                <a:lnTo>
                  <a:pt x="9604" y="3911"/>
                </a:lnTo>
                <a:lnTo>
                  <a:pt x="10122" y="2991"/>
                </a:lnTo>
                <a:lnTo>
                  <a:pt x="10524" y="2071"/>
                </a:lnTo>
                <a:lnTo>
                  <a:pt x="10869" y="1150"/>
                </a:lnTo>
                <a:lnTo>
                  <a:pt x="10984" y="460"/>
                </a:lnTo>
                <a:lnTo>
                  <a:pt x="11042" y="115"/>
                </a:lnTo>
                <a:lnTo>
                  <a:pt x="10984"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22"/>
          <p:cNvSpPr/>
          <p:nvPr/>
        </p:nvSpPr>
        <p:spPr>
          <a:xfrm>
            <a:off x="494197" y="949910"/>
            <a:ext cx="154911" cy="343628"/>
          </a:xfrm>
          <a:custGeom>
            <a:avLst/>
            <a:gdLst/>
            <a:ahLst/>
            <a:cxnLst/>
            <a:rect l="l" t="t" r="r" b="b"/>
            <a:pathLst>
              <a:path w="5004" h="11100" extrusionOk="0">
                <a:moveTo>
                  <a:pt x="3336" y="1"/>
                </a:moveTo>
                <a:lnTo>
                  <a:pt x="3106" y="173"/>
                </a:lnTo>
                <a:lnTo>
                  <a:pt x="2646" y="576"/>
                </a:lnTo>
                <a:lnTo>
                  <a:pt x="2070" y="1208"/>
                </a:lnTo>
                <a:lnTo>
                  <a:pt x="1553" y="1899"/>
                </a:lnTo>
                <a:lnTo>
                  <a:pt x="1093" y="2704"/>
                </a:lnTo>
                <a:lnTo>
                  <a:pt x="690" y="3509"/>
                </a:lnTo>
                <a:lnTo>
                  <a:pt x="403" y="4371"/>
                </a:lnTo>
                <a:lnTo>
                  <a:pt x="173" y="5234"/>
                </a:lnTo>
                <a:lnTo>
                  <a:pt x="58" y="6097"/>
                </a:lnTo>
                <a:lnTo>
                  <a:pt x="0" y="6959"/>
                </a:lnTo>
                <a:lnTo>
                  <a:pt x="0" y="7477"/>
                </a:lnTo>
                <a:lnTo>
                  <a:pt x="58" y="8109"/>
                </a:lnTo>
                <a:lnTo>
                  <a:pt x="115" y="8742"/>
                </a:lnTo>
                <a:lnTo>
                  <a:pt x="288" y="9317"/>
                </a:lnTo>
                <a:lnTo>
                  <a:pt x="518" y="9892"/>
                </a:lnTo>
                <a:lnTo>
                  <a:pt x="805" y="10410"/>
                </a:lnTo>
                <a:lnTo>
                  <a:pt x="1035" y="10582"/>
                </a:lnTo>
                <a:lnTo>
                  <a:pt x="1208" y="10755"/>
                </a:lnTo>
                <a:lnTo>
                  <a:pt x="1495" y="10927"/>
                </a:lnTo>
                <a:lnTo>
                  <a:pt x="1725" y="10985"/>
                </a:lnTo>
                <a:lnTo>
                  <a:pt x="2070" y="11042"/>
                </a:lnTo>
                <a:lnTo>
                  <a:pt x="2416" y="11100"/>
                </a:lnTo>
                <a:lnTo>
                  <a:pt x="2703" y="11042"/>
                </a:lnTo>
                <a:lnTo>
                  <a:pt x="3048" y="10985"/>
                </a:lnTo>
                <a:lnTo>
                  <a:pt x="3336" y="10812"/>
                </a:lnTo>
                <a:lnTo>
                  <a:pt x="3681" y="10697"/>
                </a:lnTo>
                <a:lnTo>
                  <a:pt x="3911" y="10525"/>
                </a:lnTo>
                <a:lnTo>
                  <a:pt x="4198" y="10295"/>
                </a:lnTo>
                <a:lnTo>
                  <a:pt x="4428" y="10064"/>
                </a:lnTo>
                <a:lnTo>
                  <a:pt x="4601" y="9777"/>
                </a:lnTo>
                <a:lnTo>
                  <a:pt x="4773" y="9489"/>
                </a:lnTo>
                <a:lnTo>
                  <a:pt x="4888" y="9202"/>
                </a:lnTo>
                <a:lnTo>
                  <a:pt x="4946" y="8857"/>
                </a:lnTo>
                <a:lnTo>
                  <a:pt x="5003" y="8569"/>
                </a:lnTo>
                <a:lnTo>
                  <a:pt x="5003" y="7879"/>
                </a:lnTo>
                <a:lnTo>
                  <a:pt x="4888" y="7132"/>
                </a:lnTo>
                <a:lnTo>
                  <a:pt x="4716" y="6384"/>
                </a:lnTo>
                <a:lnTo>
                  <a:pt x="4428" y="5636"/>
                </a:lnTo>
                <a:lnTo>
                  <a:pt x="4141" y="4889"/>
                </a:lnTo>
                <a:lnTo>
                  <a:pt x="3681" y="3739"/>
                </a:lnTo>
                <a:lnTo>
                  <a:pt x="3508" y="3106"/>
                </a:lnTo>
                <a:lnTo>
                  <a:pt x="3336" y="2531"/>
                </a:lnTo>
                <a:lnTo>
                  <a:pt x="3221" y="1899"/>
                </a:lnTo>
                <a:lnTo>
                  <a:pt x="3163" y="1266"/>
                </a:lnTo>
                <a:lnTo>
                  <a:pt x="3278" y="633"/>
                </a:lnTo>
                <a:lnTo>
                  <a:pt x="3451" y="58"/>
                </a:lnTo>
                <a:lnTo>
                  <a:pt x="345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22"/>
          <p:cNvSpPr/>
          <p:nvPr/>
        </p:nvSpPr>
        <p:spPr>
          <a:xfrm>
            <a:off x="8530268" y="3889108"/>
            <a:ext cx="295551" cy="236825"/>
          </a:xfrm>
          <a:custGeom>
            <a:avLst/>
            <a:gdLst/>
            <a:ahLst/>
            <a:cxnLst/>
            <a:rect l="l" t="t" r="r" b="b"/>
            <a:pathLst>
              <a:path w="9547" h="7650" extrusionOk="0">
                <a:moveTo>
                  <a:pt x="6902" y="1"/>
                </a:moveTo>
                <a:lnTo>
                  <a:pt x="6557" y="58"/>
                </a:lnTo>
                <a:lnTo>
                  <a:pt x="6212" y="116"/>
                </a:lnTo>
                <a:lnTo>
                  <a:pt x="5924" y="231"/>
                </a:lnTo>
                <a:lnTo>
                  <a:pt x="5636" y="346"/>
                </a:lnTo>
                <a:lnTo>
                  <a:pt x="5349" y="576"/>
                </a:lnTo>
                <a:lnTo>
                  <a:pt x="4831" y="979"/>
                </a:lnTo>
                <a:lnTo>
                  <a:pt x="4371" y="1611"/>
                </a:lnTo>
                <a:lnTo>
                  <a:pt x="3911" y="2244"/>
                </a:lnTo>
                <a:lnTo>
                  <a:pt x="3566" y="2934"/>
                </a:lnTo>
                <a:lnTo>
                  <a:pt x="3221" y="3624"/>
                </a:lnTo>
                <a:lnTo>
                  <a:pt x="2646" y="4716"/>
                </a:lnTo>
                <a:lnTo>
                  <a:pt x="2301" y="5292"/>
                </a:lnTo>
                <a:lnTo>
                  <a:pt x="1956" y="5809"/>
                </a:lnTo>
                <a:lnTo>
                  <a:pt x="1553" y="6327"/>
                </a:lnTo>
                <a:lnTo>
                  <a:pt x="1151" y="6787"/>
                </a:lnTo>
                <a:lnTo>
                  <a:pt x="633" y="7132"/>
                </a:lnTo>
                <a:lnTo>
                  <a:pt x="58" y="7419"/>
                </a:lnTo>
                <a:lnTo>
                  <a:pt x="1" y="7419"/>
                </a:lnTo>
                <a:lnTo>
                  <a:pt x="58" y="7477"/>
                </a:lnTo>
                <a:lnTo>
                  <a:pt x="403" y="7534"/>
                </a:lnTo>
                <a:lnTo>
                  <a:pt x="978" y="7649"/>
                </a:lnTo>
                <a:lnTo>
                  <a:pt x="1841" y="7649"/>
                </a:lnTo>
                <a:lnTo>
                  <a:pt x="2704" y="7592"/>
                </a:lnTo>
                <a:lnTo>
                  <a:pt x="3566" y="7362"/>
                </a:lnTo>
                <a:lnTo>
                  <a:pt x="4429" y="7132"/>
                </a:lnTo>
                <a:lnTo>
                  <a:pt x="5291" y="6787"/>
                </a:lnTo>
                <a:lnTo>
                  <a:pt x="6096" y="6384"/>
                </a:lnTo>
                <a:lnTo>
                  <a:pt x="6844" y="5867"/>
                </a:lnTo>
                <a:lnTo>
                  <a:pt x="7534" y="5349"/>
                </a:lnTo>
                <a:lnTo>
                  <a:pt x="7879" y="5004"/>
                </a:lnTo>
                <a:lnTo>
                  <a:pt x="8339" y="4544"/>
                </a:lnTo>
                <a:lnTo>
                  <a:pt x="8742" y="4084"/>
                </a:lnTo>
                <a:lnTo>
                  <a:pt x="9087" y="3566"/>
                </a:lnTo>
                <a:lnTo>
                  <a:pt x="9374" y="3049"/>
                </a:lnTo>
                <a:lnTo>
                  <a:pt x="9489" y="2474"/>
                </a:lnTo>
                <a:lnTo>
                  <a:pt x="9547" y="2186"/>
                </a:lnTo>
                <a:lnTo>
                  <a:pt x="9547" y="1899"/>
                </a:lnTo>
                <a:lnTo>
                  <a:pt x="9489" y="1611"/>
                </a:lnTo>
                <a:lnTo>
                  <a:pt x="9374" y="1381"/>
                </a:lnTo>
                <a:lnTo>
                  <a:pt x="9202" y="1094"/>
                </a:lnTo>
                <a:lnTo>
                  <a:pt x="8972" y="806"/>
                </a:lnTo>
                <a:lnTo>
                  <a:pt x="8742" y="633"/>
                </a:lnTo>
                <a:lnTo>
                  <a:pt x="8454" y="403"/>
                </a:lnTo>
                <a:lnTo>
                  <a:pt x="8167" y="288"/>
                </a:lnTo>
                <a:lnTo>
                  <a:pt x="7822" y="173"/>
                </a:lnTo>
                <a:lnTo>
                  <a:pt x="7534" y="58"/>
                </a:lnTo>
                <a:lnTo>
                  <a:pt x="724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22"/>
          <p:cNvSpPr/>
          <p:nvPr/>
        </p:nvSpPr>
        <p:spPr>
          <a:xfrm>
            <a:off x="882280" y="4325269"/>
            <a:ext cx="315147" cy="674750"/>
          </a:xfrm>
          <a:custGeom>
            <a:avLst/>
            <a:gdLst/>
            <a:ahLst/>
            <a:cxnLst/>
            <a:rect l="l" t="t" r="r" b="b"/>
            <a:pathLst>
              <a:path w="10180" h="21796" extrusionOk="0">
                <a:moveTo>
                  <a:pt x="9719" y="1"/>
                </a:moveTo>
                <a:lnTo>
                  <a:pt x="9317" y="174"/>
                </a:lnTo>
                <a:lnTo>
                  <a:pt x="8569" y="691"/>
                </a:lnTo>
                <a:lnTo>
                  <a:pt x="7477" y="1439"/>
                </a:lnTo>
                <a:lnTo>
                  <a:pt x="6499" y="2359"/>
                </a:lnTo>
                <a:lnTo>
                  <a:pt x="5521" y="3279"/>
                </a:lnTo>
                <a:lnTo>
                  <a:pt x="4659" y="4314"/>
                </a:lnTo>
                <a:lnTo>
                  <a:pt x="3854" y="5407"/>
                </a:lnTo>
                <a:lnTo>
                  <a:pt x="3049" y="6499"/>
                </a:lnTo>
                <a:lnTo>
                  <a:pt x="2358" y="7649"/>
                </a:lnTo>
                <a:lnTo>
                  <a:pt x="1726" y="8799"/>
                </a:lnTo>
                <a:lnTo>
                  <a:pt x="1266" y="9777"/>
                </a:lnTo>
                <a:lnTo>
                  <a:pt x="863" y="10755"/>
                </a:lnTo>
                <a:lnTo>
                  <a:pt x="576" y="11790"/>
                </a:lnTo>
                <a:lnTo>
                  <a:pt x="288" y="12825"/>
                </a:lnTo>
                <a:lnTo>
                  <a:pt x="116" y="13860"/>
                </a:lnTo>
                <a:lnTo>
                  <a:pt x="1" y="14895"/>
                </a:lnTo>
                <a:lnTo>
                  <a:pt x="1" y="15988"/>
                </a:lnTo>
                <a:lnTo>
                  <a:pt x="116" y="17023"/>
                </a:lnTo>
                <a:lnTo>
                  <a:pt x="288" y="17943"/>
                </a:lnTo>
                <a:lnTo>
                  <a:pt x="576" y="18806"/>
                </a:lnTo>
                <a:lnTo>
                  <a:pt x="978" y="19611"/>
                </a:lnTo>
                <a:lnTo>
                  <a:pt x="1266" y="19956"/>
                </a:lnTo>
                <a:lnTo>
                  <a:pt x="1496" y="20301"/>
                </a:lnTo>
                <a:lnTo>
                  <a:pt x="1841" y="20646"/>
                </a:lnTo>
                <a:lnTo>
                  <a:pt x="2128" y="20933"/>
                </a:lnTo>
                <a:lnTo>
                  <a:pt x="2473" y="21163"/>
                </a:lnTo>
                <a:lnTo>
                  <a:pt x="2876" y="21393"/>
                </a:lnTo>
                <a:lnTo>
                  <a:pt x="3279" y="21566"/>
                </a:lnTo>
                <a:lnTo>
                  <a:pt x="3739" y="21681"/>
                </a:lnTo>
                <a:lnTo>
                  <a:pt x="4199" y="21796"/>
                </a:lnTo>
                <a:lnTo>
                  <a:pt x="5636" y="21796"/>
                </a:lnTo>
                <a:lnTo>
                  <a:pt x="6039" y="21681"/>
                </a:lnTo>
                <a:lnTo>
                  <a:pt x="6441" y="21566"/>
                </a:lnTo>
                <a:lnTo>
                  <a:pt x="6844" y="21451"/>
                </a:lnTo>
                <a:lnTo>
                  <a:pt x="7247" y="21278"/>
                </a:lnTo>
                <a:lnTo>
                  <a:pt x="7592" y="21048"/>
                </a:lnTo>
                <a:lnTo>
                  <a:pt x="7937" y="20761"/>
                </a:lnTo>
                <a:lnTo>
                  <a:pt x="8224" y="20473"/>
                </a:lnTo>
                <a:lnTo>
                  <a:pt x="8512" y="20186"/>
                </a:lnTo>
                <a:lnTo>
                  <a:pt x="8972" y="19496"/>
                </a:lnTo>
                <a:lnTo>
                  <a:pt x="9374" y="18691"/>
                </a:lnTo>
                <a:lnTo>
                  <a:pt x="9719" y="17828"/>
                </a:lnTo>
                <a:lnTo>
                  <a:pt x="9892" y="17023"/>
                </a:lnTo>
                <a:lnTo>
                  <a:pt x="10064" y="16218"/>
                </a:lnTo>
                <a:lnTo>
                  <a:pt x="10122" y="15413"/>
                </a:lnTo>
                <a:lnTo>
                  <a:pt x="10179" y="14550"/>
                </a:lnTo>
                <a:lnTo>
                  <a:pt x="10122" y="13688"/>
                </a:lnTo>
                <a:lnTo>
                  <a:pt x="10064" y="12882"/>
                </a:lnTo>
                <a:lnTo>
                  <a:pt x="9892" y="11215"/>
                </a:lnTo>
                <a:lnTo>
                  <a:pt x="9547" y="9087"/>
                </a:lnTo>
                <a:lnTo>
                  <a:pt x="9202" y="6902"/>
                </a:lnTo>
                <a:lnTo>
                  <a:pt x="9087" y="5752"/>
                </a:lnTo>
                <a:lnTo>
                  <a:pt x="8972" y="4659"/>
                </a:lnTo>
                <a:lnTo>
                  <a:pt x="8972" y="3566"/>
                </a:lnTo>
                <a:lnTo>
                  <a:pt x="9087" y="2474"/>
                </a:lnTo>
                <a:lnTo>
                  <a:pt x="9202" y="1841"/>
                </a:lnTo>
                <a:lnTo>
                  <a:pt x="9374" y="1266"/>
                </a:lnTo>
                <a:lnTo>
                  <a:pt x="9547" y="634"/>
                </a:lnTo>
                <a:lnTo>
                  <a:pt x="9834" y="58"/>
                </a:lnTo>
                <a:lnTo>
                  <a:pt x="9834"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22"/>
          <p:cNvSpPr/>
          <p:nvPr/>
        </p:nvSpPr>
        <p:spPr>
          <a:xfrm>
            <a:off x="1341596" y="4382261"/>
            <a:ext cx="281311" cy="379229"/>
          </a:xfrm>
          <a:custGeom>
            <a:avLst/>
            <a:gdLst/>
            <a:ahLst/>
            <a:cxnLst/>
            <a:rect l="l" t="t" r="r" b="b"/>
            <a:pathLst>
              <a:path w="9087" h="12250" extrusionOk="0">
                <a:moveTo>
                  <a:pt x="288" y="0"/>
                </a:moveTo>
                <a:lnTo>
                  <a:pt x="230" y="58"/>
                </a:lnTo>
                <a:lnTo>
                  <a:pt x="173" y="288"/>
                </a:lnTo>
                <a:lnTo>
                  <a:pt x="58" y="863"/>
                </a:lnTo>
                <a:lnTo>
                  <a:pt x="0" y="1668"/>
                </a:lnTo>
                <a:lnTo>
                  <a:pt x="0" y="2530"/>
                </a:lnTo>
                <a:lnTo>
                  <a:pt x="0" y="3336"/>
                </a:lnTo>
                <a:lnTo>
                  <a:pt x="115" y="4198"/>
                </a:lnTo>
                <a:lnTo>
                  <a:pt x="288" y="5003"/>
                </a:lnTo>
                <a:lnTo>
                  <a:pt x="460" y="5808"/>
                </a:lnTo>
                <a:lnTo>
                  <a:pt x="748" y="6613"/>
                </a:lnTo>
                <a:lnTo>
                  <a:pt x="978" y="7361"/>
                </a:lnTo>
                <a:lnTo>
                  <a:pt x="1266" y="7994"/>
                </a:lnTo>
                <a:lnTo>
                  <a:pt x="1553" y="8569"/>
                </a:lnTo>
                <a:lnTo>
                  <a:pt x="1898" y="9144"/>
                </a:lnTo>
                <a:lnTo>
                  <a:pt x="2243" y="9719"/>
                </a:lnTo>
                <a:lnTo>
                  <a:pt x="2646" y="10236"/>
                </a:lnTo>
                <a:lnTo>
                  <a:pt x="3106" y="10696"/>
                </a:lnTo>
                <a:lnTo>
                  <a:pt x="3566" y="11156"/>
                </a:lnTo>
                <a:lnTo>
                  <a:pt x="4141" y="11559"/>
                </a:lnTo>
                <a:lnTo>
                  <a:pt x="4658" y="11847"/>
                </a:lnTo>
                <a:lnTo>
                  <a:pt x="5176" y="12077"/>
                </a:lnTo>
                <a:lnTo>
                  <a:pt x="5694" y="12192"/>
                </a:lnTo>
                <a:lnTo>
                  <a:pt x="6211" y="12249"/>
                </a:lnTo>
                <a:lnTo>
                  <a:pt x="6786" y="12192"/>
                </a:lnTo>
                <a:lnTo>
                  <a:pt x="7304" y="12077"/>
                </a:lnTo>
                <a:lnTo>
                  <a:pt x="7764" y="11789"/>
                </a:lnTo>
                <a:lnTo>
                  <a:pt x="8224" y="11386"/>
                </a:lnTo>
                <a:lnTo>
                  <a:pt x="8626" y="10984"/>
                </a:lnTo>
                <a:lnTo>
                  <a:pt x="8856" y="10466"/>
                </a:lnTo>
                <a:lnTo>
                  <a:pt x="9029" y="10006"/>
                </a:lnTo>
                <a:lnTo>
                  <a:pt x="9086" y="9489"/>
                </a:lnTo>
                <a:lnTo>
                  <a:pt x="9086" y="8971"/>
                </a:lnTo>
                <a:lnTo>
                  <a:pt x="8971" y="8454"/>
                </a:lnTo>
                <a:lnTo>
                  <a:pt x="8741" y="7936"/>
                </a:lnTo>
                <a:lnTo>
                  <a:pt x="8454" y="7419"/>
                </a:lnTo>
                <a:lnTo>
                  <a:pt x="8166" y="7016"/>
                </a:lnTo>
                <a:lnTo>
                  <a:pt x="7879" y="6613"/>
                </a:lnTo>
                <a:lnTo>
                  <a:pt x="7131" y="5866"/>
                </a:lnTo>
                <a:lnTo>
                  <a:pt x="6326" y="5176"/>
                </a:lnTo>
                <a:lnTo>
                  <a:pt x="5521" y="4601"/>
                </a:lnTo>
                <a:lnTo>
                  <a:pt x="4371" y="3911"/>
                </a:lnTo>
                <a:lnTo>
                  <a:pt x="3221" y="3163"/>
                </a:lnTo>
                <a:lnTo>
                  <a:pt x="2646" y="2760"/>
                </a:lnTo>
                <a:lnTo>
                  <a:pt x="2071" y="2300"/>
                </a:lnTo>
                <a:lnTo>
                  <a:pt x="1611" y="1840"/>
                </a:lnTo>
                <a:lnTo>
                  <a:pt x="1151" y="1380"/>
                </a:lnTo>
                <a:lnTo>
                  <a:pt x="690" y="748"/>
                </a:lnTo>
                <a:lnTo>
                  <a:pt x="28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22"/>
          <p:cNvSpPr/>
          <p:nvPr/>
        </p:nvSpPr>
        <p:spPr>
          <a:xfrm>
            <a:off x="8097668" y="4736508"/>
            <a:ext cx="318707" cy="290227"/>
          </a:xfrm>
          <a:custGeom>
            <a:avLst/>
            <a:gdLst/>
            <a:ahLst/>
            <a:cxnLst/>
            <a:rect l="l" t="t" r="r" b="b"/>
            <a:pathLst>
              <a:path w="10295" h="9375" extrusionOk="0">
                <a:moveTo>
                  <a:pt x="1" y="1"/>
                </a:moveTo>
                <a:lnTo>
                  <a:pt x="1" y="58"/>
                </a:lnTo>
                <a:lnTo>
                  <a:pt x="1" y="288"/>
                </a:lnTo>
                <a:lnTo>
                  <a:pt x="58" y="864"/>
                </a:lnTo>
                <a:lnTo>
                  <a:pt x="173" y="1554"/>
                </a:lnTo>
                <a:lnTo>
                  <a:pt x="403" y="2301"/>
                </a:lnTo>
                <a:lnTo>
                  <a:pt x="633" y="3049"/>
                </a:lnTo>
                <a:lnTo>
                  <a:pt x="978" y="3739"/>
                </a:lnTo>
                <a:lnTo>
                  <a:pt x="1323" y="4429"/>
                </a:lnTo>
                <a:lnTo>
                  <a:pt x="1668" y="5119"/>
                </a:lnTo>
                <a:lnTo>
                  <a:pt x="2128" y="5752"/>
                </a:lnTo>
                <a:lnTo>
                  <a:pt x="2531" y="6327"/>
                </a:lnTo>
                <a:lnTo>
                  <a:pt x="2934" y="6787"/>
                </a:lnTo>
                <a:lnTo>
                  <a:pt x="3336" y="7247"/>
                </a:lnTo>
                <a:lnTo>
                  <a:pt x="3796" y="7707"/>
                </a:lnTo>
                <a:lnTo>
                  <a:pt x="4256" y="8052"/>
                </a:lnTo>
                <a:lnTo>
                  <a:pt x="4716" y="8397"/>
                </a:lnTo>
                <a:lnTo>
                  <a:pt x="5234" y="8742"/>
                </a:lnTo>
                <a:lnTo>
                  <a:pt x="5809" y="8972"/>
                </a:lnTo>
                <a:lnTo>
                  <a:pt x="6384" y="9202"/>
                </a:lnTo>
                <a:lnTo>
                  <a:pt x="6901" y="9317"/>
                </a:lnTo>
                <a:lnTo>
                  <a:pt x="7419" y="9375"/>
                </a:lnTo>
                <a:lnTo>
                  <a:pt x="7937" y="9375"/>
                </a:lnTo>
                <a:lnTo>
                  <a:pt x="8397" y="9317"/>
                </a:lnTo>
                <a:lnTo>
                  <a:pt x="8857" y="9144"/>
                </a:lnTo>
                <a:lnTo>
                  <a:pt x="9259" y="8857"/>
                </a:lnTo>
                <a:lnTo>
                  <a:pt x="9662" y="8512"/>
                </a:lnTo>
                <a:lnTo>
                  <a:pt x="9949" y="8052"/>
                </a:lnTo>
                <a:lnTo>
                  <a:pt x="10179" y="7534"/>
                </a:lnTo>
                <a:lnTo>
                  <a:pt x="10294" y="7074"/>
                </a:lnTo>
                <a:lnTo>
                  <a:pt x="10294" y="6614"/>
                </a:lnTo>
                <a:lnTo>
                  <a:pt x="10237" y="6097"/>
                </a:lnTo>
                <a:lnTo>
                  <a:pt x="10064" y="5694"/>
                </a:lnTo>
                <a:lnTo>
                  <a:pt x="9834" y="5234"/>
                </a:lnTo>
                <a:lnTo>
                  <a:pt x="9547" y="4831"/>
                </a:lnTo>
                <a:lnTo>
                  <a:pt x="9144" y="4486"/>
                </a:lnTo>
                <a:lnTo>
                  <a:pt x="8799" y="4199"/>
                </a:lnTo>
                <a:lnTo>
                  <a:pt x="8397" y="3911"/>
                </a:lnTo>
                <a:lnTo>
                  <a:pt x="7592" y="3451"/>
                </a:lnTo>
                <a:lnTo>
                  <a:pt x="6671" y="3049"/>
                </a:lnTo>
                <a:lnTo>
                  <a:pt x="5809" y="2761"/>
                </a:lnTo>
                <a:lnTo>
                  <a:pt x="4601" y="2416"/>
                </a:lnTo>
                <a:lnTo>
                  <a:pt x="3394" y="2014"/>
                </a:lnTo>
                <a:lnTo>
                  <a:pt x="2819" y="1841"/>
                </a:lnTo>
                <a:lnTo>
                  <a:pt x="2186" y="1611"/>
                </a:lnTo>
                <a:lnTo>
                  <a:pt x="1668" y="1324"/>
                </a:lnTo>
                <a:lnTo>
                  <a:pt x="1093" y="979"/>
                </a:lnTo>
                <a:lnTo>
                  <a:pt x="576" y="576"/>
                </a:lnTo>
                <a:lnTo>
                  <a:pt x="58" y="58"/>
                </a:lnTo>
                <a:lnTo>
                  <a:pt x="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22"/>
          <p:cNvSpPr/>
          <p:nvPr/>
        </p:nvSpPr>
        <p:spPr>
          <a:xfrm>
            <a:off x="7823509" y="4656421"/>
            <a:ext cx="160267" cy="236794"/>
          </a:xfrm>
          <a:custGeom>
            <a:avLst/>
            <a:gdLst/>
            <a:ahLst/>
            <a:cxnLst/>
            <a:rect l="l" t="t" r="r" b="b"/>
            <a:pathLst>
              <a:path w="5177" h="7649" extrusionOk="0">
                <a:moveTo>
                  <a:pt x="1" y="0"/>
                </a:moveTo>
                <a:lnTo>
                  <a:pt x="1" y="58"/>
                </a:lnTo>
                <a:lnTo>
                  <a:pt x="288" y="403"/>
                </a:lnTo>
                <a:lnTo>
                  <a:pt x="518" y="863"/>
                </a:lnTo>
                <a:lnTo>
                  <a:pt x="633" y="1265"/>
                </a:lnTo>
                <a:lnTo>
                  <a:pt x="748" y="1668"/>
                </a:lnTo>
                <a:lnTo>
                  <a:pt x="863" y="2473"/>
                </a:lnTo>
                <a:lnTo>
                  <a:pt x="1036" y="4141"/>
                </a:lnTo>
                <a:lnTo>
                  <a:pt x="1093" y="4773"/>
                </a:lnTo>
                <a:lnTo>
                  <a:pt x="1266" y="5406"/>
                </a:lnTo>
                <a:lnTo>
                  <a:pt x="1438" y="5981"/>
                </a:lnTo>
                <a:lnTo>
                  <a:pt x="1726" y="6556"/>
                </a:lnTo>
                <a:lnTo>
                  <a:pt x="1898" y="6843"/>
                </a:lnTo>
                <a:lnTo>
                  <a:pt x="2128" y="7131"/>
                </a:lnTo>
                <a:lnTo>
                  <a:pt x="2416" y="7303"/>
                </a:lnTo>
                <a:lnTo>
                  <a:pt x="2646" y="7476"/>
                </a:lnTo>
                <a:lnTo>
                  <a:pt x="2934" y="7591"/>
                </a:lnTo>
                <a:lnTo>
                  <a:pt x="3279" y="7649"/>
                </a:lnTo>
                <a:lnTo>
                  <a:pt x="3624" y="7649"/>
                </a:lnTo>
                <a:lnTo>
                  <a:pt x="3969" y="7534"/>
                </a:lnTo>
                <a:lnTo>
                  <a:pt x="4314" y="7418"/>
                </a:lnTo>
                <a:lnTo>
                  <a:pt x="4601" y="7188"/>
                </a:lnTo>
                <a:lnTo>
                  <a:pt x="4774" y="6958"/>
                </a:lnTo>
                <a:lnTo>
                  <a:pt x="4946" y="6728"/>
                </a:lnTo>
                <a:lnTo>
                  <a:pt x="5119" y="6383"/>
                </a:lnTo>
                <a:lnTo>
                  <a:pt x="5176" y="6096"/>
                </a:lnTo>
                <a:lnTo>
                  <a:pt x="5176" y="5693"/>
                </a:lnTo>
                <a:lnTo>
                  <a:pt x="5176" y="5348"/>
                </a:lnTo>
                <a:lnTo>
                  <a:pt x="5119" y="4946"/>
                </a:lnTo>
                <a:lnTo>
                  <a:pt x="5004" y="4543"/>
                </a:lnTo>
                <a:lnTo>
                  <a:pt x="4889" y="4198"/>
                </a:lnTo>
                <a:lnTo>
                  <a:pt x="4716" y="3796"/>
                </a:lnTo>
                <a:lnTo>
                  <a:pt x="4314" y="3106"/>
                </a:lnTo>
                <a:lnTo>
                  <a:pt x="3796" y="2473"/>
                </a:lnTo>
                <a:lnTo>
                  <a:pt x="3106" y="1783"/>
                </a:lnTo>
                <a:lnTo>
                  <a:pt x="2301" y="1093"/>
                </a:lnTo>
                <a:lnTo>
                  <a:pt x="1438" y="575"/>
                </a:lnTo>
                <a:lnTo>
                  <a:pt x="978" y="345"/>
                </a:lnTo>
                <a:lnTo>
                  <a:pt x="518" y="115"/>
                </a:lnTo>
                <a:lnTo>
                  <a:pt x="231" y="58"/>
                </a:lnTo>
                <a:lnTo>
                  <a:pt x="5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22"/>
          <p:cNvSpPr/>
          <p:nvPr/>
        </p:nvSpPr>
        <p:spPr>
          <a:xfrm>
            <a:off x="8359383" y="4166828"/>
            <a:ext cx="639118" cy="263510"/>
          </a:xfrm>
          <a:custGeom>
            <a:avLst/>
            <a:gdLst/>
            <a:ahLst/>
            <a:cxnLst/>
            <a:rect l="l" t="t" r="r" b="b"/>
            <a:pathLst>
              <a:path w="20645" h="8512" extrusionOk="0">
                <a:moveTo>
                  <a:pt x="15699" y="1"/>
                </a:moveTo>
                <a:lnTo>
                  <a:pt x="14779" y="58"/>
                </a:lnTo>
                <a:lnTo>
                  <a:pt x="13802" y="231"/>
                </a:lnTo>
                <a:lnTo>
                  <a:pt x="12882" y="461"/>
                </a:lnTo>
                <a:lnTo>
                  <a:pt x="11962" y="806"/>
                </a:lnTo>
                <a:lnTo>
                  <a:pt x="11099" y="1151"/>
                </a:lnTo>
                <a:lnTo>
                  <a:pt x="9316" y="1899"/>
                </a:lnTo>
                <a:lnTo>
                  <a:pt x="8224" y="2416"/>
                </a:lnTo>
                <a:lnTo>
                  <a:pt x="7131" y="2934"/>
                </a:lnTo>
                <a:lnTo>
                  <a:pt x="5981" y="3451"/>
                </a:lnTo>
                <a:lnTo>
                  <a:pt x="4831" y="3854"/>
                </a:lnTo>
                <a:lnTo>
                  <a:pt x="3623" y="4256"/>
                </a:lnTo>
                <a:lnTo>
                  <a:pt x="3048" y="4371"/>
                </a:lnTo>
                <a:lnTo>
                  <a:pt x="2473" y="4429"/>
                </a:lnTo>
                <a:lnTo>
                  <a:pt x="1840" y="4486"/>
                </a:lnTo>
                <a:lnTo>
                  <a:pt x="1265" y="4429"/>
                </a:lnTo>
                <a:lnTo>
                  <a:pt x="633" y="4371"/>
                </a:lnTo>
                <a:lnTo>
                  <a:pt x="58" y="4199"/>
                </a:lnTo>
                <a:lnTo>
                  <a:pt x="0" y="4199"/>
                </a:lnTo>
                <a:lnTo>
                  <a:pt x="0" y="4314"/>
                </a:lnTo>
                <a:lnTo>
                  <a:pt x="288" y="4601"/>
                </a:lnTo>
                <a:lnTo>
                  <a:pt x="863" y="5119"/>
                </a:lnTo>
                <a:lnTo>
                  <a:pt x="1725" y="5637"/>
                </a:lnTo>
                <a:lnTo>
                  <a:pt x="2530" y="6154"/>
                </a:lnTo>
                <a:lnTo>
                  <a:pt x="3451" y="6557"/>
                </a:lnTo>
                <a:lnTo>
                  <a:pt x="4371" y="6959"/>
                </a:lnTo>
                <a:lnTo>
                  <a:pt x="5291" y="7304"/>
                </a:lnTo>
                <a:lnTo>
                  <a:pt x="6211" y="7592"/>
                </a:lnTo>
                <a:lnTo>
                  <a:pt x="7131" y="7879"/>
                </a:lnTo>
                <a:lnTo>
                  <a:pt x="8051" y="8052"/>
                </a:lnTo>
                <a:lnTo>
                  <a:pt x="8971" y="8224"/>
                </a:lnTo>
                <a:lnTo>
                  <a:pt x="9949" y="8397"/>
                </a:lnTo>
                <a:lnTo>
                  <a:pt x="10869" y="8454"/>
                </a:lnTo>
                <a:lnTo>
                  <a:pt x="11847" y="8512"/>
                </a:lnTo>
                <a:lnTo>
                  <a:pt x="12767" y="8512"/>
                </a:lnTo>
                <a:lnTo>
                  <a:pt x="13744" y="8454"/>
                </a:lnTo>
                <a:lnTo>
                  <a:pt x="14664" y="8339"/>
                </a:lnTo>
                <a:lnTo>
                  <a:pt x="15584" y="8167"/>
                </a:lnTo>
                <a:lnTo>
                  <a:pt x="16275" y="7994"/>
                </a:lnTo>
                <a:lnTo>
                  <a:pt x="17022" y="7707"/>
                </a:lnTo>
                <a:lnTo>
                  <a:pt x="17827" y="7419"/>
                </a:lnTo>
                <a:lnTo>
                  <a:pt x="18517" y="7017"/>
                </a:lnTo>
                <a:lnTo>
                  <a:pt x="19207" y="6557"/>
                </a:lnTo>
                <a:lnTo>
                  <a:pt x="19495" y="6327"/>
                </a:lnTo>
                <a:lnTo>
                  <a:pt x="19782" y="6039"/>
                </a:lnTo>
                <a:lnTo>
                  <a:pt x="20012" y="5752"/>
                </a:lnTo>
                <a:lnTo>
                  <a:pt x="20242" y="5407"/>
                </a:lnTo>
                <a:lnTo>
                  <a:pt x="20415" y="5061"/>
                </a:lnTo>
                <a:lnTo>
                  <a:pt x="20530" y="4716"/>
                </a:lnTo>
                <a:lnTo>
                  <a:pt x="20588" y="4314"/>
                </a:lnTo>
                <a:lnTo>
                  <a:pt x="20645" y="3854"/>
                </a:lnTo>
                <a:lnTo>
                  <a:pt x="20588" y="3451"/>
                </a:lnTo>
                <a:lnTo>
                  <a:pt x="20472" y="3049"/>
                </a:lnTo>
                <a:lnTo>
                  <a:pt x="20300" y="2704"/>
                </a:lnTo>
                <a:lnTo>
                  <a:pt x="20127" y="2301"/>
                </a:lnTo>
                <a:lnTo>
                  <a:pt x="19897" y="1956"/>
                </a:lnTo>
                <a:lnTo>
                  <a:pt x="19610" y="1611"/>
                </a:lnTo>
                <a:lnTo>
                  <a:pt x="19322" y="1324"/>
                </a:lnTo>
                <a:lnTo>
                  <a:pt x="18977" y="1036"/>
                </a:lnTo>
                <a:lnTo>
                  <a:pt x="18632" y="748"/>
                </a:lnTo>
                <a:lnTo>
                  <a:pt x="18230" y="576"/>
                </a:lnTo>
                <a:lnTo>
                  <a:pt x="17885" y="346"/>
                </a:lnTo>
                <a:lnTo>
                  <a:pt x="17482" y="231"/>
                </a:lnTo>
                <a:lnTo>
                  <a:pt x="17080" y="116"/>
                </a:lnTo>
                <a:lnTo>
                  <a:pt x="16677" y="58"/>
                </a:lnTo>
                <a:lnTo>
                  <a:pt x="15699"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22"/>
          <p:cNvSpPr/>
          <p:nvPr/>
        </p:nvSpPr>
        <p:spPr>
          <a:xfrm>
            <a:off x="8133270" y="4298583"/>
            <a:ext cx="544790" cy="532314"/>
          </a:xfrm>
          <a:custGeom>
            <a:avLst/>
            <a:gdLst/>
            <a:ahLst/>
            <a:cxnLst/>
            <a:rect l="l" t="t" r="r" b="b"/>
            <a:pathLst>
              <a:path w="17598" h="17195" extrusionOk="0">
                <a:moveTo>
                  <a:pt x="58" y="0"/>
                </a:moveTo>
                <a:lnTo>
                  <a:pt x="58" y="115"/>
                </a:lnTo>
                <a:lnTo>
                  <a:pt x="1" y="518"/>
                </a:lnTo>
                <a:lnTo>
                  <a:pt x="58" y="1438"/>
                </a:lnTo>
                <a:lnTo>
                  <a:pt x="231" y="2761"/>
                </a:lnTo>
                <a:lnTo>
                  <a:pt x="576" y="4083"/>
                </a:lnTo>
                <a:lnTo>
                  <a:pt x="921" y="5348"/>
                </a:lnTo>
                <a:lnTo>
                  <a:pt x="1439" y="6671"/>
                </a:lnTo>
                <a:lnTo>
                  <a:pt x="1956" y="7879"/>
                </a:lnTo>
                <a:lnTo>
                  <a:pt x="2589" y="9086"/>
                </a:lnTo>
                <a:lnTo>
                  <a:pt x="3279" y="10237"/>
                </a:lnTo>
                <a:lnTo>
                  <a:pt x="3969" y="11329"/>
                </a:lnTo>
                <a:lnTo>
                  <a:pt x="4601" y="12249"/>
                </a:lnTo>
                <a:lnTo>
                  <a:pt x="5291" y="13054"/>
                </a:lnTo>
                <a:lnTo>
                  <a:pt x="6039" y="13859"/>
                </a:lnTo>
                <a:lnTo>
                  <a:pt x="6787" y="14550"/>
                </a:lnTo>
                <a:lnTo>
                  <a:pt x="7649" y="15240"/>
                </a:lnTo>
                <a:lnTo>
                  <a:pt x="8512" y="15815"/>
                </a:lnTo>
                <a:lnTo>
                  <a:pt x="9489" y="16332"/>
                </a:lnTo>
                <a:lnTo>
                  <a:pt x="10467" y="16735"/>
                </a:lnTo>
                <a:lnTo>
                  <a:pt x="11387" y="17022"/>
                </a:lnTo>
                <a:lnTo>
                  <a:pt x="12250" y="17195"/>
                </a:lnTo>
                <a:lnTo>
                  <a:pt x="13630" y="17195"/>
                </a:lnTo>
                <a:lnTo>
                  <a:pt x="14032" y="17080"/>
                </a:lnTo>
                <a:lnTo>
                  <a:pt x="14435" y="16965"/>
                </a:lnTo>
                <a:lnTo>
                  <a:pt x="14838" y="16850"/>
                </a:lnTo>
                <a:lnTo>
                  <a:pt x="15240" y="16620"/>
                </a:lnTo>
                <a:lnTo>
                  <a:pt x="15585" y="16390"/>
                </a:lnTo>
                <a:lnTo>
                  <a:pt x="15988" y="16102"/>
                </a:lnTo>
                <a:lnTo>
                  <a:pt x="16275" y="15815"/>
                </a:lnTo>
                <a:lnTo>
                  <a:pt x="16620" y="15412"/>
                </a:lnTo>
                <a:lnTo>
                  <a:pt x="16850" y="15010"/>
                </a:lnTo>
                <a:lnTo>
                  <a:pt x="17080" y="14607"/>
                </a:lnTo>
                <a:lnTo>
                  <a:pt x="17310" y="14204"/>
                </a:lnTo>
                <a:lnTo>
                  <a:pt x="17425" y="13744"/>
                </a:lnTo>
                <a:lnTo>
                  <a:pt x="17540" y="13342"/>
                </a:lnTo>
                <a:lnTo>
                  <a:pt x="17598" y="12939"/>
                </a:lnTo>
                <a:lnTo>
                  <a:pt x="17598" y="12479"/>
                </a:lnTo>
                <a:lnTo>
                  <a:pt x="17598" y="12077"/>
                </a:lnTo>
                <a:lnTo>
                  <a:pt x="17540" y="11674"/>
                </a:lnTo>
                <a:lnTo>
                  <a:pt x="17425" y="11272"/>
                </a:lnTo>
                <a:lnTo>
                  <a:pt x="17253" y="10869"/>
                </a:lnTo>
                <a:lnTo>
                  <a:pt x="16908" y="10122"/>
                </a:lnTo>
                <a:lnTo>
                  <a:pt x="16390" y="9374"/>
                </a:lnTo>
                <a:lnTo>
                  <a:pt x="15758" y="8684"/>
                </a:lnTo>
                <a:lnTo>
                  <a:pt x="15183" y="8109"/>
                </a:lnTo>
                <a:lnTo>
                  <a:pt x="14492" y="7591"/>
                </a:lnTo>
                <a:lnTo>
                  <a:pt x="13802" y="7131"/>
                </a:lnTo>
                <a:lnTo>
                  <a:pt x="13112" y="6671"/>
                </a:lnTo>
                <a:lnTo>
                  <a:pt x="12365" y="6326"/>
                </a:lnTo>
                <a:lnTo>
                  <a:pt x="11560" y="5924"/>
                </a:lnTo>
                <a:lnTo>
                  <a:pt x="10007" y="5348"/>
                </a:lnTo>
                <a:lnTo>
                  <a:pt x="7994" y="4601"/>
                </a:lnTo>
                <a:lnTo>
                  <a:pt x="5867" y="3853"/>
                </a:lnTo>
                <a:lnTo>
                  <a:pt x="4831" y="3451"/>
                </a:lnTo>
                <a:lnTo>
                  <a:pt x="3796" y="2991"/>
                </a:lnTo>
                <a:lnTo>
                  <a:pt x="2819" y="2473"/>
                </a:lnTo>
                <a:lnTo>
                  <a:pt x="1956" y="1841"/>
                </a:lnTo>
                <a:lnTo>
                  <a:pt x="1439" y="1438"/>
                </a:lnTo>
                <a:lnTo>
                  <a:pt x="978" y="1036"/>
                </a:lnTo>
                <a:lnTo>
                  <a:pt x="518" y="518"/>
                </a:lnTo>
                <a:lnTo>
                  <a:pt x="116" y="58"/>
                </a:lnTo>
                <a:lnTo>
                  <a:pt x="5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22"/>
          <p:cNvSpPr/>
          <p:nvPr/>
        </p:nvSpPr>
        <p:spPr>
          <a:xfrm>
            <a:off x="7900067" y="4440988"/>
            <a:ext cx="158471" cy="124666"/>
          </a:xfrm>
          <a:custGeom>
            <a:avLst/>
            <a:gdLst/>
            <a:ahLst/>
            <a:cxnLst/>
            <a:rect l="l" t="t" r="r" b="b"/>
            <a:pathLst>
              <a:path w="5119" h="4027" extrusionOk="0">
                <a:moveTo>
                  <a:pt x="2071" y="1"/>
                </a:moveTo>
                <a:lnTo>
                  <a:pt x="1553" y="116"/>
                </a:lnTo>
                <a:lnTo>
                  <a:pt x="1208" y="231"/>
                </a:lnTo>
                <a:lnTo>
                  <a:pt x="806" y="461"/>
                </a:lnTo>
                <a:lnTo>
                  <a:pt x="518" y="748"/>
                </a:lnTo>
                <a:lnTo>
                  <a:pt x="288" y="1094"/>
                </a:lnTo>
                <a:lnTo>
                  <a:pt x="115" y="1439"/>
                </a:lnTo>
                <a:lnTo>
                  <a:pt x="0" y="1841"/>
                </a:lnTo>
                <a:lnTo>
                  <a:pt x="58" y="2244"/>
                </a:lnTo>
                <a:lnTo>
                  <a:pt x="230" y="2646"/>
                </a:lnTo>
                <a:lnTo>
                  <a:pt x="518" y="3049"/>
                </a:lnTo>
                <a:lnTo>
                  <a:pt x="863" y="3394"/>
                </a:lnTo>
                <a:lnTo>
                  <a:pt x="1266" y="3624"/>
                </a:lnTo>
                <a:lnTo>
                  <a:pt x="1726" y="3796"/>
                </a:lnTo>
                <a:lnTo>
                  <a:pt x="2186" y="3969"/>
                </a:lnTo>
                <a:lnTo>
                  <a:pt x="2646" y="4026"/>
                </a:lnTo>
                <a:lnTo>
                  <a:pt x="3106" y="3969"/>
                </a:lnTo>
                <a:lnTo>
                  <a:pt x="3566" y="3911"/>
                </a:lnTo>
                <a:lnTo>
                  <a:pt x="3968" y="3739"/>
                </a:lnTo>
                <a:lnTo>
                  <a:pt x="4313" y="3509"/>
                </a:lnTo>
                <a:lnTo>
                  <a:pt x="4659" y="3279"/>
                </a:lnTo>
                <a:lnTo>
                  <a:pt x="4889" y="2934"/>
                </a:lnTo>
                <a:lnTo>
                  <a:pt x="5061" y="2589"/>
                </a:lnTo>
                <a:lnTo>
                  <a:pt x="5119" y="2186"/>
                </a:lnTo>
                <a:lnTo>
                  <a:pt x="5119" y="1784"/>
                </a:lnTo>
                <a:lnTo>
                  <a:pt x="4946" y="1324"/>
                </a:lnTo>
                <a:lnTo>
                  <a:pt x="4659" y="979"/>
                </a:lnTo>
                <a:lnTo>
                  <a:pt x="4313" y="633"/>
                </a:lnTo>
                <a:lnTo>
                  <a:pt x="3911" y="346"/>
                </a:lnTo>
                <a:lnTo>
                  <a:pt x="3451" y="173"/>
                </a:lnTo>
                <a:lnTo>
                  <a:pt x="2991" y="58"/>
                </a:lnTo>
                <a:lnTo>
                  <a:pt x="253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22"/>
          <p:cNvSpPr/>
          <p:nvPr/>
        </p:nvSpPr>
        <p:spPr>
          <a:xfrm>
            <a:off x="1282839" y="4773905"/>
            <a:ext cx="110425" cy="87269"/>
          </a:xfrm>
          <a:custGeom>
            <a:avLst/>
            <a:gdLst/>
            <a:ahLst/>
            <a:cxnLst/>
            <a:rect l="l" t="t" r="r" b="b"/>
            <a:pathLst>
              <a:path w="3567" h="2819" extrusionOk="0">
                <a:moveTo>
                  <a:pt x="1381" y="1"/>
                </a:moveTo>
                <a:lnTo>
                  <a:pt x="1093" y="58"/>
                </a:lnTo>
                <a:lnTo>
                  <a:pt x="806" y="173"/>
                </a:lnTo>
                <a:lnTo>
                  <a:pt x="576" y="346"/>
                </a:lnTo>
                <a:lnTo>
                  <a:pt x="346" y="518"/>
                </a:lnTo>
                <a:lnTo>
                  <a:pt x="173" y="748"/>
                </a:lnTo>
                <a:lnTo>
                  <a:pt x="58" y="1036"/>
                </a:lnTo>
                <a:lnTo>
                  <a:pt x="1" y="1266"/>
                </a:lnTo>
                <a:lnTo>
                  <a:pt x="1" y="1553"/>
                </a:lnTo>
                <a:lnTo>
                  <a:pt x="173" y="1841"/>
                </a:lnTo>
                <a:lnTo>
                  <a:pt x="346" y="2128"/>
                </a:lnTo>
                <a:lnTo>
                  <a:pt x="576" y="2358"/>
                </a:lnTo>
                <a:lnTo>
                  <a:pt x="863" y="2531"/>
                </a:lnTo>
                <a:lnTo>
                  <a:pt x="1151" y="2646"/>
                </a:lnTo>
                <a:lnTo>
                  <a:pt x="1496" y="2761"/>
                </a:lnTo>
                <a:lnTo>
                  <a:pt x="1841" y="2818"/>
                </a:lnTo>
                <a:lnTo>
                  <a:pt x="2128" y="2818"/>
                </a:lnTo>
                <a:lnTo>
                  <a:pt x="2473" y="2703"/>
                </a:lnTo>
                <a:lnTo>
                  <a:pt x="2761" y="2646"/>
                </a:lnTo>
                <a:lnTo>
                  <a:pt x="2991" y="2473"/>
                </a:lnTo>
                <a:lnTo>
                  <a:pt x="3221" y="2301"/>
                </a:lnTo>
                <a:lnTo>
                  <a:pt x="3394" y="2071"/>
                </a:lnTo>
                <a:lnTo>
                  <a:pt x="3509" y="1783"/>
                </a:lnTo>
                <a:lnTo>
                  <a:pt x="3566" y="1496"/>
                </a:lnTo>
                <a:lnTo>
                  <a:pt x="3509" y="1208"/>
                </a:lnTo>
                <a:lnTo>
                  <a:pt x="3394" y="921"/>
                </a:lnTo>
                <a:lnTo>
                  <a:pt x="3221" y="691"/>
                </a:lnTo>
                <a:lnTo>
                  <a:pt x="2991" y="461"/>
                </a:lnTo>
                <a:lnTo>
                  <a:pt x="2703" y="288"/>
                </a:lnTo>
                <a:lnTo>
                  <a:pt x="2416" y="116"/>
                </a:lnTo>
                <a:lnTo>
                  <a:pt x="2071" y="58"/>
                </a:lnTo>
                <a:lnTo>
                  <a:pt x="172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22"/>
          <p:cNvSpPr/>
          <p:nvPr/>
        </p:nvSpPr>
        <p:spPr>
          <a:xfrm>
            <a:off x="243162" y="1151103"/>
            <a:ext cx="110425" cy="85474"/>
          </a:xfrm>
          <a:custGeom>
            <a:avLst/>
            <a:gdLst/>
            <a:ahLst/>
            <a:cxnLst/>
            <a:rect l="l" t="t" r="r" b="b"/>
            <a:pathLst>
              <a:path w="3567" h="2761" extrusionOk="0">
                <a:moveTo>
                  <a:pt x="1726" y="0"/>
                </a:moveTo>
                <a:lnTo>
                  <a:pt x="1381" y="58"/>
                </a:lnTo>
                <a:lnTo>
                  <a:pt x="1093" y="115"/>
                </a:lnTo>
                <a:lnTo>
                  <a:pt x="748" y="288"/>
                </a:lnTo>
                <a:lnTo>
                  <a:pt x="518" y="460"/>
                </a:lnTo>
                <a:lnTo>
                  <a:pt x="346" y="690"/>
                </a:lnTo>
                <a:lnTo>
                  <a:pt x="173" y="920"/>
                </a:lnTo>
                <a:lnTo>
                  <a:pt x="58" y="1150"/>
                </a:lnTo>
                <a:lnTo>
                  <a:pt x="1" y="1438"/>
                </a:lnTo>
                <a:lnTo>
                  <a:pt x="1" y="1725"/>
                </a:lnTo>
                <a:lnTo>
                  <a:pt x="116" y="2013"/>
                </a:lnTo>
                <a:lnTo>
                  <a:pt x="288" y="2243"/>
                </a:lnTo>
                <a:lnTo>
                  <a:pt x="576" y="2473"/>
                </a:lnTo>
                <a:lnTo>
                  <a:pt x="863" y="2588"/>
                </a:lnTo>
                <a:lnTo>
                  <a:pt x="1208" y="2703"/>
                </a:lnTo>
                <a:lnTo>
                  <a:pt x="1496" y="2760"/>
                </a:lnTo>
                <a:lnTo>
                  <a:pt x="2186" y="2760"/>
                </a:lnTo>
                <a:lnTo>
                  <a:pt x="2474" y="2645"/>
                </a:lnTo>
                <a:lnTo>
                  <a:pt x="2819" y="2473"/>
                </a:lnTo>
                <a:lnTo>
                  <a:pt x="3049" y="2300"/>
                </a:lnTo>
                <a:lnTo>
                  <a:pt x="3221" y="2128"/>
                </a:lnTo>
                <a:lnTo>
                  <a:pt x="3394" y="1898"/>
                </a:lnTo>
                <a:lnTo>
                  <a:pt x="3509" y="1610"/>
                </a:lnTo>
                <a:lnTo>
                  <a:pt x="3566" y="1323"/>
                </a:lnTo>
                <a:lnTo>
                  <a:pt x="3509" y="1035"/>
                </a:lnTo>
                <a:lnTo>
                  <a:pt x="3451" y="805"/>
                </a:lnTo>
                <a:lnTo>
                  <a:pt x="3221" y="518"/>
                </a:lnTo>
                <a:lnTo>
                  <a:pt x="2991" y="345"/>
                </a:lnTo>
                <a:lnTo>
                  <a:pt x="2704" y="173"/>
                </a:lnTo>
                <a:lnTo>
                  <a:pt x="2359" y="58"/>
                </a:lnTo>
                <a:lnTo>
                  <a:pt x="2071" y="0"/>
                </a:lnTo>
                <a:close/>
              </a:path>
            </a:pathLst>
          </a:custGeom>
          <a:solidFill>
            <a:srgbClr val="4CC3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22"/>
          <p:cNvSpPr/>
          <p:nvPr/>
        </p:nvSpPr>
        <p:spPr>
          <a:xfrm>
            <a:off x="241398" y="4266542"/>
            <a:ext cx="158471" cy="124635"/>
          </a:xfrm>
          <a:custGeom>
            <a:avLst/>
            <a:gdLst/>
            <a:ahLst/>
            <a:cxnLst/>
            <a:rect l="l" t="t" r="r" b="b"/>
            <a:pathLst>
              <a:path w="5119" h="4026" extrusionOk="0">
                <a:moveTo>
                  <a:pt x="2013" y="0"/>
                </a:moveTo>
                <a:lnTo>
                  <a:pt x="1553" y="115"/>
                </a:lnTo>
                <a:lnTo>
                  <a:pt x="1150" y="230"/>
                </a:lnTo>
                <a:lnTo>
                  <a:pt x="805" y="460"/>
                </a:lnTo>
                <a:lnTo>
                  <a:pt x="518" y="748"/>
                </a:lnTo>
                <a:lnTo>
                  <a:pt x="230" y="1093"/>
                </a:lnTo>
                <a:lnTo>
                  <a:pt x="58" y="1438"/>
                </a:lnTo>
                <a:lnTo>
                  <a:pt x="0" y="1840"/>
                </a:lnTo>
                <a:lnTo>
                  <a:pt x="58" y="2243"/>
                </a:lnTo>
                <a:lnTo>
                  <a:pt x="230" y="2646"/>
                </a:lnTo>
                <a:lnTo>
                  <a:pt x="518" y="3048"/>
                </a:lnTo>
                <a:lnTo>
                  <a:pt x="863" y="3336"/>
                </a:lnTo>
                <a:lnTo>
                  <a:pt x="1265" y="3623"/>
                </a:lnTo>
                <a:lnTo>
                  <a:pt x="1668" y="3796"/>
                </a:lnTo>
                <a:lnTo>
                  <a:pt x="2128" y="3968"/>
                </a:lnTo>
                <a:lnTo>
                  <a:pt x="2646" y="4026"/>
                </a:lnTo>
                <a:lnTo>
                  <a:pt x="3106" y="3968"/>
                </a:lnTo>
                <a:lnTo>
                  <a:pt x="3566" y="3911"/>
                </a:lnTo>
                <a:lnTo>
                  <a:pt x="3968" y="3738"/>
                </a:lnTo>
                <a:lnTo>
                  <a:pt x="4313" y="3508"/>
                </a:lnTo>
                <a:lnTo>
                  <a:pt x="4658" y="3221"/>
                </a:lnTo>
                <a:lnTo>
                  <a:pt x="4888" y="2933"/>
                </a:lnTo>
                <a:lnTo>
                  <a:pt x="5061" y="2531"/>
                </a:lnTo>
                <a:lnTo>
                  <a:pt x="5118" y="2186"/>
                </a:lnTo>
                <a:lnTo>
                  <a:pt x="5061" y="1725"/>
                </a:lnTo>
                <a:lnTo>
                  <a:pt x="4888" y="1323"/>
                </a:lnTo>
                <a:lnTo>
                  <a:pt x="4601" y="978"/>
                </a:lnTo>
                <a:lnTo>
                  <a:pt x="4256" y="633"/>
                </a:lnTo>
                <a:lnTo>
                  <a:pt x="3853" y="345"/>
                </a:lnTo>
                <a:lnTo>
                  <a:pt x="3451" y="173"/>
                </a:lnTo>
                <a:lnTo>
                  <a:pt x="2991" y="58"/>
                </a:lnTo>
                <a:lnTo>
                  <a:pt x="253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22"/>
          <p:cNvSpPr/>
          <p:nvPr/>
        </p:nvSpPr>
        <p:spPr>
          <a:xfrm>
            <a:off x="170196" y="4458788"/>
            <a:ext cx="327592" cy="156707"/>
          </a:xfrm>
          <a:custGeom>
            <a:avLst/>
            <a:gdLst/>
            <a:ahLst/>
            <a:cxnLst/>
            <a:rect l="l" t="t" r="r" b="b"/>
            <a:pathLst>
              <a:path w="10582" h="5062" extrusionOk="0">
                <a:moveTo>
                  <a:pt x="2013" y="1"/>
                </a:moveTo>
                <a:lnTo>
                  <a:pt x="1610" y="116"/>
                </a:lnTo>
                <a:lnTo>
                  <a:pt x="1150" y="288"/>
                </a:lnTo>
                <a:lnTo>
                  <a:pt x="748" y="519"/>
                </a:lnTo>
                <a:lnTo>
                  <a:pt x="460" y="806"/>
                </a:lnTo>
                <a:lnTo>
                  <a:pt x="173" y="1209"/>
                </a:lnTo>
                <a:lnTo>
                  <a:pt x="0" y="1554"/>
                </a:lnTo>
                <a:lnTo>
                  <a:pt x="0" y="1784"/>
                </a:lnTo>
                <a:lnTo>
                  <a:pt x="0" y="2014"/>
                </a:lnTo>
                <a:lnTo>
                  <a:pt x="58" y="2416"/>
                </a:lnTo>
                <a:lnTo>
                  <a:pt x="230" y="2761"/>
                </a:lnTo>
                <a:lnTo>
                  <a:pt x="460" y="3106"/>
                </a:lnTo>
                <a:lnTo>
                  <a:pt x="748" y="3394"/>
                </a:lnTo>
                <a:lnTo>
                  <a:pt x="1093" y="3681"/>
                </a:lnTo>
                <a:lnTo>
                  <a:pt x="1438" y="3911"/>
                </a:lnTo>
                <a:lnTo>
                  <a:pt x="2185" y="4314"/>
                </a:lnTo>
                <a:lnTo>
                  <a:pt x="2645" y="4486"/>
                </a:lnTo>
                <a:lnTo>
                  <a:pt x="3105" y="4659"/>
                </a:lnTo>
                <a:lnTo>
                  <a:pt x="4083" y="4889"/>
                </a:lnTo>
                <a:lnTo>
                  <a:pt x="5061" y="5004"/>
                </a:lnTo>
                <a:lnTo>
                  <a:pt x="6038" y="5062"/>
                </a:lnTo>
                <a:lnTo>
                  <a:pt x="7073" y="5004"/>
                </a:lnTo>
                <a:lnTo>
                  <a:pt x="8108" y="4831"/>
                </a:lnTo>
                <a:lnTo>
                  <a:pt x="9086" y="4601"/>
                </a:lnTo>
                <a:lnTo>
                  <a:pt x="10064" y="4256"/>
                </a:lnTo>
                <a:lnTo>
                  <a:pt x="10409" y="4026"/>
                </a:lnTo>
                <a:lnTo>
                  <a:pt x="10581" y="3911"/>
                </a:lnTo>
                <a:lnTo>
                  <a:pt x="10236" y="3911"/>
                </a:lnTo>
                <a:lnTo>
                  <a:pt x="9949" y="3854"/>
                </a:lnTo>
                <a:lnTo>
                  <a:pt x="9316" y="3739"/>
                </a:lnTo>
                <a:lnTo>
                  <a:pt x="8741" y="3509"/>
                </a:lnTo>
                <a:lnTo>
                  <a:pt x="8166" y="3221"/>
                </a:lnTo>
                <a:lnTo>
                  <a:pt x="7591" y="2876"/>
                </a:lnTo>
                <a:lnTo>
                  <a:pt x="7073" y="2474"/>
                </a:lnTo>
                <a:lnTo>
                  <a:pt x="6038" y="1726"/>
                </a:lnTo>
                <a:lnTo>
                  <a:pt x="5233" y="1151"/>
                </a:lnTo>
                <a:lnTo>
                  <a:pt x="4371" y="634"/>
                </a:lnTo>
                <a:lnTo>
                  <a:pt x="3911" y="404"/>
                </a:lnTo>
                <a:lnTo>
                  <a:pt x="3450" y="231"/>
                </a:lnTo>
                <a:lnTo>
                  <a:pt x="2933" y="58"/>
                </a:lnTo>
                <a:lnTo>
                  <a:pt x="241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22"/>
          <p:cNvSpPr/>
          <p:nvPr/>
        </p:nvSpPr>
        <p:spPr>
          <a:xfrm>
            <a:off x="8518903" y="806068"/>
            <a:ext cx="469997" cy="311587"/>
          </a:xfrm>
          <a:custGeom>
            <a:avLst/>
            <a:gdLst/>
            <a:ahLst/>
            <a:cxnLst/>
            <a:rect l="l" t="t" r="r" b="b"/>
            <a:pathLst>
              <a:path w="15182" h="10065" extrusionOk="0">
                <a:moveTo>
                  <a:pt x="1840" y="1"/>
                </a:moveTo>
                <a:lnTo>
                  <a:pt x="1035" y="58"/>
                </a:lnTo>
                <a:lnTo>
                  <a:pt x="403" y="231"/>
                </a:lnTo>
                <a:lnTo>
                  <a:pt x="58" y="346"/>
                </a:lnTo>
                <a:lnTo>
                  <a:pt x="0" y="403"/>
                </a:lnTo>
                <a:lnTo>
                  <a:pt x="58" y="403"/>
                </a:lnTo>
                <a:lnTo>
                  <a:pt x="575" y="576"/>
                </a:lnTo>
                <a:lnTo>
                  <a:pt x="1035" y="748"/>
                </a:lnTo>
                <a:lnTo>
                  <a:pt x="1495" y="921"/>
                </a:lnTo>
                <a:lnTo>
                  <a:pt x="1898" y="1208"/>
                </a:lnTo>
                <a:lnTo>
                  <a:pt x="2300" y="1496"/>
                </a:lnTo>
                <a:lnTo>
                  <a:pt x="2703" y="1783"/>
                </a:lnTo>
                <a:lnTo>
                  <a:pt x="3393" y="2473"/>
                </a:lnTo>
                <a:lnTo>
                  <a:pt x="4083" y="3278"/>
                </a:lnTo>
                <a:lnTo>
                  <a:pt x="4716" y="4084"/>
                </a:lnTo>
                <a:lnTo>
                  <a:pt x="5923" y="5636"/>
                </a:lnTo>
                <a:lnTo>
                  <a:pt x="6901" y="6901"/>
                </a:lnTo>
                <a:lnTo>
                  <a:pt x="7419" y="7476"/>
                </a:lnTo>
                <a:lnTo>
                  <a:pt x="7936" y="8052"/>
                </a:lnTo>
                <a:lnTo>
                  <a:pt x="8511" y="8627"/>
                </a:lnTo>
                <a:lnTo>
                  <a:pt x="9144" y="9087"/>
                </a:lnTo>
                <a:lnTo>
                  <a:pt x="9776" y="9547"/>
                </a:lnTo>
                <a:lnTo>
                  <a:pt x="10524" y="9834"/>
                </a:lnTo>
                <a:lnTo>
                  <a:pt x="11156" y="10007"/>
                </a:lnTo>
                <a:lnTo>
                  <a:pt x="11847" y="10064"/>
                </a:lnTo>
                <a:lnTo>
                  <a:pt x="12537" y="10007"/>
                </a:lnTo>
                <a:lnTo>
                  <a:pt x="13227" y="9834"/>
                </a:lnTo>
                <a:lnTo>
                  <a:pt x="13917" y="9547"/>
                </a:lnTo>
                <a:lnTo>
                  <a:pt x="14204" y="9317"/>
                </a:lnTo>
                <a:lnTo>
                  <a:pt x="14434" y="9144"/>
                </a:lnTo>
                <a:lnTo>
                  <a:pt x="14664" y="8857"/>
                </a:lnTo>
                <a:lnTo>
                  <a:pt x="14837" y="8569"/>
                </a:lnTo>
                <a:lnTo>
                  <a:pt x="15009" y="8282"/>
                </a:lnTo>
                <a:lnTo>
                  <a:pt x="15124" y="7937"/>
                </a:lnTo>
                <a:lnTo>
                  <a:pt x="15182" y="7649"/>
                </a:lnTo>
                <a:lnTo>
                  <a:pt x="15182" y="7304"/>
                </a:lnTo>
                <a:lnTo>
                  <a:pt x="15124" y="7016"/>
                </a:lnTo>
                <a:lnTo>
                  <a:pt x="15067" y="6729"/>
                </a:lnTo>
                <a:lnTo>
                  <a:pt x="14837" y="6096"/>
                </a:lnTo>
                <a:lnTo>
                  <a:pt x="14549" y="5521"/>
                </a:lnTo>
                <a:lnTo>
                  <a:pt x="14147" y="4946"/>
                </a:lnTo>
                <a:lnTo>
                  <a:pt x="13744" y="4429"/>
                </a:lnTo>
                <a:lnTo>
                  <a:pt x="13284" y="3969"/>
                </a:lnTo>
                <a:lnTo>
                  <a:pt x="12882" y="3566"/>
                </a:lnTo>
                <a:lnTo>
                  <a:pt x="12249" y="3048"/>
                </a:lnTo>
                <a:lnTo>
                  <a:pt x="11617" y="2588"/>
                </a:lnTo>
                <a:lnTo>
                  <a:pt x="10984" y="2186"/>
                </a:lnTo>
                <a:lnTo>
                  <a:pt x="10294" y="1841"/>
                </a:lnTo>
                <a:lnTo>
                  <a:pt x="9546" y="1496"/>
                </a:lnTo>
                <a:lnTo>
                  <a:pt x="8856" y="1208"/>
                </a:lnTo>
                <a:lnTo>
                  <a:pt x="7361" y="748"/>
                </a:lnTo>
                <a:lnTo>
                  <a:pt x="6613" y="518"/>
                </a:lnTo>
                <a:lnTo>
                  <a:pt x="5866" y="346"/>
                </a:lnTo>
                <a:lnTo>
                  <a:pt x="5061" y="173"/>
                </a:lnTo>
                <a:lnTo>
                  <a:pt x="4256" y="116"/>
                </a:lnTo>
                <a:lnTo>
                  <a:pt x="345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22"/>
          <p:cNvSpPr/>
          <p:nvPr/>
        </p:nvSpPr>
        <p:spPr>
          <a:xfrm>
            <a:off x="8104104" y="757991"/>
            <a:ext cx="283075" cy="133551"/>
          </a:xfrm>
          <a:custGeom>
            <a:avLst/>
            <a:gdLst/>
            <a:ahLst/>
            <a:cxnLst/>
            <a:rect l="l" t="t" r="r" b="b"/>
            <a:pathLst>
              <a:path w="9144" h="4314" extrusionOk="0">
                <a:moveTo>
                  <a:pt x="4601" y="1"/>
                </a:moveTo>
                <a:lnTo>
                  <a:pt x="3853" y="116"/>
                </a:lnTo>
                <a:lnTo>
                  <a:pt x="3163" y="231"/>
                </a:lnTo>
                <a:lnTo>
                  <a:pt x="2415" y="461"/>
                </a:lnTo>
                <a:lnTo>
                  <a:pt x="1783" y="749"/>
                </a:lnTo>
                <a:lnTo>
                  <a:pt x="1150" y="1094"/>
                </a:lnTo>
                <a:lnTo>
                  <a:pt x="575" y="1496"/>
                </a:lnTo>
                <a:lnTo>
                  <a:pt x="173" y="1841"/>
                </a:lnTo>
                <a:lnTo>
                  <a:pt x="0" y="2014"/>
                </a:lnTo>
                <a:lnTo>
                  <a:pt x="0" y="2071"/>
                </a:lnTo>
                <a:lnTo>
                  <a:pt x="58" y="2071"/>
                </a:lnTo>
                <a:lnTo>
                  <a:pt x="575" y="2014"/>
                </a:lnTo>
                <a:lnTo>
                  <a:pt x="1035" y="2014"/>
                </a:lnTo>
                <a:lnTo>
                  <a:pt x="1553" y="2129"/>
                </a:lnTo>
                <a:lnTo>
                  <a:pt x="2070" y="2244"/>
                </a:lnTo>
                <a:lnTo>
                  <a:pt x="2530" y="2474"/>
                </a:lnTo>
                <a:lnTo>
                  <a:pt x="2991" y="2704"/>
                </a:lnTo>
                <a:lnTo>
                  <a:pt x="3911" y="3221"/>
                </a:lnTo>
                <a:lnTo>
                  <a:pt x="5061" y="3796"/>
                </a:lnTo>
                <a:lnTo>
                  <a:pt x="5636" y="4026"/>
                </a:lnTo>
                <a:lnTo>
                  <a:pt x="6211" y="4199"/>
                </a:lnTo>
                <a:lnTo>
                  <a:pt x="6786" y="4314"/>
                </a:lnTo>
                <a:lnTo>
                  <a:pt x="7304" y="4256"/>
                </a:lnTo>
                <a:lnTo>
                  <a:pt x="7821" y="4084"/>
                </a:lnTo>
                <a:lnTo>
                  <a:pt x="8109" y="3969"/>
                </a:lnTo>
                <a:lnTo>
                  <a:pt x="8281" y="3796"/>
                </a:lnTo>
                <a:lnTo>
                  <a:pt x="8684" y="3394"/>
                </a:lnTo>
                <a:lnTo>
                  <a:pt x="8971" y="2934"/>
                </a:lnTo>
                <a:lnTo>
                  <a:pt x="9029" y="2646"/>
                </a:lnTo>
                <a:lnTo>
                  <a:pt x="9144" y="2416"/>
                </a:lnTo>
                <a:lnTo>
                  <a:pt x="9144" y="2129"/>
                </a:lnTo>
                <a:lnTo>
                  <a:pt x="9144" y="1899"/>
                </a:lnTo>
                <a:lnTo>
                  <a:pt x="9086" y="1669"/>
                </a:lnTo>
                <a:lnTo>
                  <a:pt x="8971" y="1439"/>
                </a:lnTo>
                <a:lnTo>
                  <a:pt x="8856" y="1209"/>
                </a:lnTo>
                <a:lnTo>
                  <a:pt x="8741" y="1036"/>
                </a:lnTo>
                <a:lnTo>
                  <a:pt x="8339" y="749"/>
                </a:lnTo>
                <a:lnTo>
                  <a:pt x="7936" y="519"/>
                </a:lnTo>
                <a:lnTo>
                  <a:pt x="7419" y="346"/>
                </a:lnTo>
                <a:lnTo>
                  <a:pt x="6958" y="173"/>
                </a:lnTo>
                <a:lnTo>
                  <a:pt x="6038" y="58"/>
                </a:lnTo>
                <a:lnTo>
                  <a:pt x="534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22"/>
          <p:cNvSpPr/>
          <p:nvPr/>
        </p:nvSpPr>
        <p:spPr>
          <a:xfrm>
            <a:off x="8039991" y="156270"/>
            <a:ext cx="336508" cy="453992"/>
          </a:xfrm>
          <a:custGeom>
            <a:avLst/>
            <a:gdLst/>
            <a:ahLst/>
            <a:cxnLst/>
            <a:rect l="l" t="t" r="r" b="b"/>
            <a:pathLst>
              <a:path w="10870" h="14665" extrusionOk="0">
                <a:moveTo>
                  <a:pt x="7304" y="1"/>
                </a:moveTo>
                <a:lnTo>
                  <a:pt x="6672" y="58"/>
                </a:lnTo>
                <a:lnTo>
                  <a:pt x="6097" y="231"/>
                </a:lnTo>
                <a:lnTo>
                  <a:pt x="5522" y="518"/>
                </a:lnTo>
                <a:lnTo>
                  <a:pt x="5004" y="921"/>
                </a:lnTo>
                <a:lnTo>
                  <a:pt x="4544" y="1381"/>
                </a:lnTo>
                <a:lnTo>
                  <a:pt x="4141" y="1956"/>
                </a:lnTo>
                <a:lnTo>
                  <a:pt x="3796" y="2474"/>
                </a:lnTo>
                <a:lnTo>
                  <a:pt x="3509" y="2991"/>
                </a:lnTo>
                <a:lnTo>
                  <a:pt x="3279" y="3566"/>
                </a:lnTo>
                <a:lnTo>
                  <a:pt x="3049" y="4199"/>
                </a:lnTo>
                <a:lnTo>
                  <a:pt x="2704" y="5406"/>
                </a:lnTo>
                <a:lnTo>
                  <a:pt x="2474" y="6614"/>
                </a:lnTo>
                <a:lnTo>
                  <a:pt x="2244" y="8224"/>
                </a:lnTo>
                <a:lnTo>
                  <a:pt x="2014" y="9892"/>
                </a:lnTo>
                <a:lnTo>
                  <a:pt x="1841" y="10697"/>
                </a:lnTo>
                <a:lnTo>
                  <a:pt x="1611" y="11502"/>
                </a:lnTo>
                <a:lnTo>
                  <a:pt x="1381" y="12307"/>
                </a:lnTo>
                <a:lnTo>
                  <a:pt x="1036" y="13055"/>
                </a:lnTo>
                <a:lnTo>
                  <a:pt x="576" y="13860"/>
                </a:lnTo>
                <a:lnTo>
                  <a:pt x="288" y="14262"/>
                </a:lnTo>
                <a:lnTo>
                  <a:pt x="1" y="14607"/>
                </a:lnTo>
                <a:lnTo>
                  <a:pt x="1" y="14665"/>
                </a:lnTo>
                <a:lnTo>
                  <a:pt x="58" y="14665"/>
                </a:lnTo>
                <a:lnTo>
                  <a:pt x="346" y="14607"/>
                </a:lnTo>
                <a:lnTo>
                  <a:pt x="1036" y="14492"/>
                </a:lnTo>
                <a:lnTo>
                  <a:pt x="1956" y="14147"/>
                </a:lnTo>
                <a:lnTo>
                  <a:pt x="2876" y="13745"/>
                </a:lnTo>
                <a:lnTo>
                  <a:pt x="3796" y="13285"/>
                </a:lnTo>
                <a:lnTo>
                  <a:pt x="4659" y="12767"/>
                </a:lnTo>
                <a:lnTo>
                  <a:pt x="5464" y="12192"/>
                </a:lnTo>
                <a:lnTo>
                  <a:pt x="6269" y="11560"/>
                </a:lnTo>
                <a:lnTo>
                  <a:pt x="7017" y="10869"/>
                </a:lnTo>
                <a:lnTo>
                  <a:pt x="7764" y="10237"/>
                </a:lnTo>
                <a:lnTo>
                  <a:pt x="8282" y="9604"/>
                </a:lnTo>
                <a:lnTo>
                  <a:pt x="8799" y="8972"/>
                </a:lnTo>
                <a:lnTo>
                  <a:pt x="9259" y="8339"/>
                </a:lnTo>
                <a:lnTo>
                  <a:pt x="9720" y="7707"/>
                </a:lnTo>
                <a:lnTo>
                  <a:pt x="10065" y="6959"/>
                </a:lnTo>
                <a:lnTo>
                  <a:pt x="10352" y="6269"/>
                </a:lnTo>
                <a:lnTo>
                  <a:pt x="10640" y="5464"/>
                </a:lnTo>
                <a:lnTo>
                  <a:pt x="10812" y="4659"/>
                </a:lnTo>
                <a:lnTo>
                  <a:pt x="10870" y="3969"/>
                </a:lnTo>
                <a:lnTo>
                  <a:pt x="10870" y="3279"/>
                </a:lnTo>
                <a:lnTo>
                  <a:pt x="10755" y="2646"/>
                </a:lnTo>
                <a:lnTo>
                  <a:pt x="10525" y="2014"/>
                </a:lnTo>
                <a:lnTo>
                  <a:pt x="10237" y="1438"/>
                </a:lnTo>
                <a:lnTo>
                  <a:pt x="9777" y="978"/>
                </a:lnTo>
                <a:lnTo>
                  <a:pt x="9547" y="748"/>
                </a:lnTo>
                <a:lnTo>
                  <a:pt x="9259" y="576"/>
                </a:lnTo>
                <a:lnTo>
                  <a:pt x="8972" y="403"/>
                </a:lnTo>
                <a:lnTo>
                  <a:pt x="8627" y="231"/>
                </a:lnTo>
                <a:lnTo>
                  <a:pt x="7937" y="58"/>
                </a:lnTo>
                <a:lnTo>
                  <a:pt x="7304"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22"/>
          <p:cNvSpPr/>
          <p:nvPr/>
        </p:nvSpPr>
        <p:spPr>
          <a:xfrm>
            <a:off x="1177800" y="157708"/>
            <a:ext cx="211904" cy="284871"/>
          </a:xfrm>
          <a:custGeom>
            <a:avLst/>
            <a:gdLst/>
            <a:ahLst/>
            <a:cxnLst/>
            <a:rect l="l" t="t" r="r" b="b"/>
            <a:pathLst>
              <a:path w="6845" h="9202" extrusionOk="0">
                <a:moveTo>
                  <a:pt x="2129" y="1"/>
                </a:moveTo>
                <a:lnTo>
                  <a:pt x="1726" y="58"/>
                </a:lnTo>
                <a:lnTo>
                  <a:pt x="1323" y="173"/>
                </a:lnTo>
                <a:lnTo>
                  <a:pt x="978" y="346"/>
                </a:lnTo>
                <a:lnTo>
                  <a:pt x="633" y="633"/>
                </a:lnTo>
                <a:lnTo>
                  <a:pt x="346" y="978"/>
                </a:lnTo>
                <a:lnTo>
                  <a:pt x="173" y="1323"/>
                </a:lnTo>
                <a:lnTo>
                  <a:pt x="1" y="1726"/>
                </a:lnTo>
                <a:lnTo>
                  <a:pt x="1" y="2128"/>
                </a:lnTo>
                <a:lnTo>
                  <a:pt x="1" y="2473"/>
                </a:lnTo>
                <a:lnTo>
                  <a:pt x="116" y="2876"/>
                </a:lnTo>
                <a:lnTo>
                  <a:pt x="231" y="3278"/>
                </a:lnTo>
                <a:lnTo>
                  <a:pt x="461" y="3623"/>
                </a:lnTo>
                <a:lnTo>
                  <a:pt x="921" y="4256"/>
                </a:lnTo>
                <a:lnTo>
                  <a:pt x="1438" y="4831"/>
                </a:lnTo>
                <a:lnTo>
                  <a:pt x="2071" y="5291"/>
                </a:lnTo>
                <a:lnTo>
                  <a:pt x="2704" y="5751"/>
                </a:lnTo>
                <a:lnTo>
                  <a:pt x="4429" y="6844"/>
                </a:lnTo>
                <a:lnTo>
                  <a:pt x="5234" y="7476"/>
                </a:lnTo>
                <a:lnTo>
                  <a:pt x="5636" y="7821"/>
                </a:lnTo>
                <a:lnTo>
                  <a:pt x="5981" y="8166"/>
                </a:lnTo>
                <a:lnTo>
                  <a:pt x="6326" y="8684"/>
                </a:lnTo>
                <a:lnTo>
                  <a:pt x="6557" y="9202"/>
                </a:lnTo>
                <a:lnTo>
                  <a:pt x="6614" y="9202"/>
                </a:lnTo>
                <a:lnTo>
                  <a:pt x="6672" y="8972"/>
                </a:lnTo>
                <a:lnTo>
                  <a:pt x="6787" y="8569"/>
                </a:lnTo>
                <a:lnTo>
                  <a:pt x="6787" y="7936"/>
                </a:lnTo>
                <a:lnTo>
                  <a:pt x="6844" y="7304"/>
                </a:lnTo>
                <a:lnTo>
                  <a:pt x="6787" y="6729"/>
                </a:lnTo>
                <a:lnTo>
                  <a:pt x="6729" y="6096"/>
                </a:lnTo>
                <a:lnTo>
                  <a:pt x="6614" y="5464"/>
                </a:lnTo>
                <a:lnTo>
                  <a:pt x="6442" y="4831"/>
                </a:lnTo>
                <a:lnTo>
                  <a:pt x="6039" y="3681"/>
                </a:lnTo>
                <a:lnTo>
                  <a:pt x="5636" y="2761"/>
                </a:lnTo>
                <a:lnTo>
                  <a:pt x="5406" y="2358"/>
                </a:lnTo>
                <a:lnTo>
                  <a:pt x="5119" y="1956"/>
                </a:lnTo>
                <a:lnTo>
                  <a:pt x="4831" y="1553"/>
                </a:lnTo>
                <a:lnTo>
                  <a:pt x="4486" y="1208"/>
                </a:lnTo>
                <a:lnTo>
                  <a:pt x="4084" y="863"/>
                </a:lnTo>
                <a:lnTo>
                  <a:pt x="3681" y="576"/>
                </a:lnTo>
                <a:lnTo>
                  <a:pt x="3336" y="346"/>
                </a:lnTo>
                <a:lnTo>
                  <a:pt x="2934" y="173"/>
                </a:lnTo>
                <a:lnTo>
                  <a:pt x="2531" y="58"/>
                </a:lnTo>
                <a:lnTo>
                  <a:pt x="2129"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22"/>
          <p:cNvSpPr/>
          <p:nvPr/>
        </p:nvSpPr>
        <p:spPr>
          <a:xfrm>
            <a:off x="8273225" y="441110"/>
            <a:ext cx="571475" cy="259950"/>
          </a:xfrm>
          <a:custGeom>
            <a:avLst/>
            <a:gdLst/>
            <a:ahLst/>
            <a:cxnLst/>
            <a:rect l="l" t="t" r="r" b="b"/>
            <a:pathLst>
              <a:path w="18460" h="8397" extrusionOk="0">
                <a:moveTo>
                  <a:pt x="11674" y="1"/>
                </a:moveTo>
                <a:lnTo>
                  <a:pt x="10812" y="116"/>
                </a:lnTo>
                <a:lnTo>
                  <a:pt x="9949" y="231"/>
                </a:lnTo>
                <a:lnTo>
                  <a:pt x="9086" y="461"/>
                </a:lnTo>
                <a:lnTo>
                  <a:pt x="8224" y="691"/>
                </a:lnTo>
                <a:lnTo>
                  <a:pt x="7246" y="1036"/>
                </a:lnTo>
                <a:lnTo>
                  <a:pt x="6211" y="1438"/>
                </a:lnTo>
                <a:lnTo>
                  <a:pt x="5176" y="1956"/>
                </a:lnTo>
                <a:lnTo>
                  <a:pt x="4198" y="2474"/>
                </a:lnTo>
                <a:lnTo>
                  <a:pt x="3278" y="3049"/>
                </a:lnTo>
                <a:lnTo>
                  <a:pt x="2358" y="3681"/>
                </a:lnTo>
                <a:lnTo>
                  <a:pt x="1553" y="4371"/>
                </a:lnTo>
                <a:lnTo>
                  <a:pt x="748" y="5176"/>
                </a:lnTo>
                <a:lnTo>
                  <a:pt x="230" y="5751"/>
                </a:lnTo>
                <a:lnTo>
                  <a:pt x="58" y="6039"/>
                </a:lnTo>
                <a:lnTo>
                  <a:pt x="0" y="6096"/>
                </a:lnTo>
                <a:lnTo>
                  <a:pt x="58" y="6096"/>
                </a:lnTo>
                <a:lnTo>
                  <a:pt x="575" y="5981"/>
                </a:lnTo>
                <a:lnTo>
                  <a:pt x="1093" y="5866"/>
                </a:lnTo>
                <a:lnTo>
                  <a:pt x="2128" y="5866"/>
                </a:lnTo>
                <a:lnTo>
                  <a:pt x="3048" y="5924"/>
                </a:lnTo>
                <a:lnTo>
                  <a:pt x="3968" y="6039"/>
                </a:lnTo>
                <a:lnTo>
                  <a:pt x="4831" y="6212"/>
                </a:lnTo>
                <a:lnTo>
                  <a:pt x="5693" y="6499"/>
                </a:lnTo>
                <a:lnTo>
                  <a:pt x="7476" y="7074"/>
                </a:lnTo>
                <a:lnTo>
                  <a:pt x="9144" y="7649"/>
                </a:lnTo>
                <a:lnTo>
                  <a:pt x="10466" y="7994"/>
                </a:lnTo>
                <a:lnTo>
                  <a:pt x="11847" y="8282"/>
                </a:lnTo>
                <a:lnTo>
                  <a:pt x="12537" y="8339"/>
                </a:lnTo>
                <a:lnTo>
                  <a:pt x="13227" y="8397"/>
                </a:lnTo>
                <a:lnTo>
                  <a:pt x="13917" y="8397"/>
                </a:lnTo>
                <a:lnTo>
                  <a:pt x="14549" y="8339"/>
                </a:lnTo>
                <a:lnTo>
                  <a:pt x="15297" y="8224"/>
                </a:lnTo>
                <a:lnTo>
                  <a:pt x="15987" y="7994"/>
                </a:lnTo>
                <a:lnTo>
                  <a:pt x="16620" y="7649"/>
                </a:lnTo>
                <a:lnTo>
                  <a:pt x="17195" y="7247"/>
                </a:lnTo>
                <a:lnTo>
                  <a:pt x="17655" y="6787"/>
                </a:lnTo>
                <a:lnTo>
                  <a:pt x="18057" y="6212"/>
                </a:lnTo>
                <a:lnTo>
                  <a:pt x="18172" y="5866"/>
                </a:lnTo>
                <a:lnTo>
                  <a:pt x="18287" y="5521"/>
                </a:lnTo>
                <a:lnTo>
                  <a:pt x="18402" y="5176"/>
                </a:lnTo>
                <a:lnTo>
                  <a:pt x="18460" y="4774"/>
                </a:lnTo>
                <a:lnTo>
                  <a:pt x="18460" y="4371"/>
                </a:lnTo>
                <a:lnTo>
                  <a:pt x="18460" y="3969"/>
                </a:lnTo>
                <a:lnTo>
                  <a:pt x="18402" y="3566"/>
                </a:lnTo>
                <a:lnTo>
                  <a:pt x="18345" y="3221"/>
                </a:lnTo>
                <a:lnTo>
                  <a:pt x="18230" y="2876"/>
                </a:lnTo>
                <a:lnTo>
                  <a:pt x="18057" y="2589"/>
                </a:lnTo>
                <a:lnTo>
                  <a:pt x="17655" y="2014"/>
                </a:lnTo>
                <a:lnTo>
                  <a:pt x="17137" y="1496"/>
                </a:lnTo>
                <a:lnTo>
                  <a:pt x="16562" y="1036"/>
                </a:lnTo>
                <a:lnTo>
                  <a:pt x="15872" y="691"/>
                </a:lnTo>
                <a:lnTo>
                  <a:pt x="15182" y="403"/>
                </a:lnTo>
                <a:lnTo>
                  <a:pt x="14319" y="173"/>
                </a:lnTo>
                <a:lnTo>
                  <a:pt x="13457" y="58"/>
                </a:lnTo>
                <a:lnTo>
                  <a:pt x="12594"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22"/>
          <p:cNvSpPr/>
          <p:nvPr/>
        </p:nvSpPr>
        <p:spPr>
          <a:xfrm>
            <a:off x="152395" y="602784"/>
            <a:ext cx="635557" cy="452196"/>
          </a:xfrm>
          <a:custGeom>
            <a:avLst/>
            <a:gdLst/>
            <a:ahLst/>
            <a:cxnLst/>
            <a:rect l="l" t="t" r="r" b="b"/>
            <a:pathLst>
              <a:path w="20530" h="14607" extrusionOk="0">
                <a:moveTo>
                  <a:pt x="18000" y="0"/>
                </a:moveTo>
                <a:lnTo>
                  <a:pt x="16907" y="58"/>
                </a:lnTo>
                <a:lnTo>
                  <a:pt x="15814" y="115"/>
                </a:lnTo>
                <a:lnTo>
                  <a:pt x="14664" y="288"/>
                </a:lnTo>
                <a:lnTo>
                  <a:pt x="13572" y="460"/>
                </a:lnTo>
                <a:lnTo>
                  <a:pt x="12479" y="748"/>
                </a:lnTo>
                <a:lnTo>
                  <a:pt x="11444" y="1035"/>
                </a:lnTo>
                <a:lnTo>
                  <a:pt x="10409" y="1380"/>
                </a:lnTo>
                <a:lnTo>
                  <a:pt x="9374" y="1725"/>
                </a:lnTo>
                <a:lnTo>
                  <a:pt x="8396" y="2128"/>
                </a:lnTo>
                <a:lnTo>
                  <a:pt x="7418" y="2588"/>
                </a:lnTo>
                <a:lnTo>
                  <a:pt x="6441" y="3048"/>
                </a:lnTo>
                <a:lnTo>
                  <a:pt x="5521" y="3623"/>
                </a:lnTo>
                <a:lnTo>
                  <a:pt x="4601" y="4256"/>
                </a:lnTo>
                <a:lnTo>
                  <a:pt x="3795" y="4888"/>
                </a:lnTo>
                <a:lnTo>
                  <a:pt x="2990" y="5636"/>
                </a:lnTo>
                <a:lnTo>
                  <a:pt x="2415" y="6211"/>
                </a:lnTo>
                <a:lnTo>
                  <a:pt x="1840" y="6901"/>
                </a:lnTo>
                <a:lnTo>
                  <a:pt x="1265" y="7648"/>
                </a:lnTo>
                <a:lnTo>
                  <a:pt x="748" y="8454"/>
                </a:lnTo>
                <a:lnTo>
                  <a:pt x="345" y="9259"/>
                </a:lnTo>
                <a:lnTo>
                  <a:pt x="230" y="9719"/>
                </a:lnTo>
                <a:lnTo>
                  <a:pt x="115" y="10121"/>
                </a:lnTo>
                <a:lnTo>
                  <a:pt x="58" y="10581"/>
                </a:lnTo>
                <a:lnTo>
                  <a:pt x="0" y="10984"/>
                </a:lnTo>
                <a:lnTo>
                  <a:pt x="58" y="11444"/>
                </a:lnTo>
                <a:lnTo>
                  <a:pt x="173" y="11846"/>
                </a:lnTo>
                <a:lnTo>
                  <a:pt x="345" y="12306"/>
                </a:lnTo>
                <a:lnTo>
                  <a:pt x="518" y="12709"/>
                </a:lnTo>
                <a:lnTo>
                  <a:pt x="805" y="13112"/>
                </a:lnTo>
                <a:lnTo>
                  <a:pt x="1150" y="13457"/>
                </a:lnTo>
                <a:lnTo>
                  <a:pt x="1553" y="13744"/>
                </a:lnTo>
                <a:lnTo>
                  <a:pt x="1955" y="13974"/>
                </a:lnTo>
                <a:lnTo>
                  <a:pt x="2358" y="14204"/>
                </a:lnTo>
                <a:lnTo>
                  <a:pt x="2818" y="14319"/>
                </a:lnTo>
                <a:lnTo>
                  <a:pt x="3335" y="14492"/>
                </a:lnTo>
                <a:lnTo>
                  <a:pt x="3795" y="14549"/>
                </a:lnTo>
                <a:lnTo>
                  <a:pt x="4313" y="14607"/>
                </a:lnTo>
                <a:lnTo>
                  <a:pt x="4831" y="14607"/>
                </a:lnTo>
                <a:lnTo>
                  <a:pt x="5291" y="14549"/>
                </a:lnTo>
                <a:lnTo>
                  <a:pt x="5751" y="14492"/>
                </a:lnTo>
                <a:lnTo>
                  <a:pt x="6211" y="14377"/>
                </a:lnTo>
                <a:lnTo>
                  <a:pt x="6613" y="14204"/>
                </a:lnTo>
                <a:lnTo>
                  <a:pt x="7131" y="13974"/>
                </a:lnTo>
                <a:lnTo>
                  <a:pt x="7591" y="13687"/>
                </a:lnTo>
                <a:lnTo>
                  <a:pt x="8511" y="13054"/>
                </a:lnTo>
                <a:lnTo>
                  <a:pt x="9316" y="12364"/>
                </a:lnTo>
                <a:lnTo>
                  <a:pt x="10064" y="11559"/>
                </a:lnTo>
                <a:lnTo>
                  <a:pt x="10811" y="10696"/>
                </a:lnTo>
                <a:lnTo>
                  <a:pt x="11444" y="9834"/>
                </a:lnTo>
                <a:lnTo>
                  <a:pt x="12766" y="8109"/>
                </a:lnTo>
                <a:lnTo>
                  <a:pt x="13514" y="6958"/>
                </a:lnTo>
                <a:lnTo>
                  <a:pt x="14319" y="5808"/>
                </a:lnTo>
                <a:lnTo>
                  <a:pt x="15124" y="4658"/>
                </a:lnTo>
                <a:lnTo>
                  <a:pt x="15987" y="3566"/>
                </a:lnTo>
                <a:lnTo>
                  <a:pt x="16447" y="3048"/>
                </a:lnTo>
                <a:lnTo>
                  <a:pt x="16964" y="2530"/>
                </a:lnTo>
                <a:lnTo>
                  <a:pt x="17482" y="2070"/>
                </a:lnTo>
                <a:lnTo>
                  <a:pt x="18000" y="1668"/>
                </a:lnTo>
                <a:lnTo>
                  <a:pt x="18575" y="1265"/>
                </a:lnTo>
                <a:lnTo>
                  <a:pt x="19150" y="920"/>
                </a:lnTo>
                <a:lnTo>
                  <a:pt x="19840" y="690"/>
                </a:lnTo>
                <a:lnTo>
                  <a:pt x="20472" y="460"/>
                </a:lnTo>
                <a:lnTo>
                  <a:pt x="20530" y="403"/>
                </a:lnTo>
                <a:lnTo>
                  <a:pt x="20472" y="345"/>
                </a:lnTo>
                <a:lnTo>
                  <a:pt x="20070" y="230"/>
                </a:lnTo>
                <a:lnTo>
                  <a:pt x="19150" y="58"/>
                </a:lnTo>
                <a:lnTo>
                  <a:pt x="1800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22"/>
          <p:cNvSpPr/>
          <p:nvPr/>
        </p:nvSpPr>
        <p:spPr>
          <a:xfrm>
            <a:off x="773681" y="330389"/>
            <a:ext cx="471823" cy="316912"/>
          </a:xfrm>
          <a:custGeom>
            <a:avLst/>
            <a:gdLst/>
            <a:ahLst/>
            <a:cxnLst/>
            <a:rect l="l" t="t" r="r" b="b"/>
            <a:pathLst>
              <a:path w="15241" h="10237" extrusionOk="0">
                <a:moveTo>
                  <a:pt x="3796" y="1"/>
                </a:moveTo>
                <a:lnTo>
                  <a:pt x="3106" y="58"/>
                </a:lnTo>
                <a:lnTo>
                  <a:pt x="2474" y="231"/>
                </a:lnTo>
                <a:lnTo>
                  <a:pt x="1841" y="461"/>
                </a:lnTo>
                <a:lnTo>
                  <a:pt x="1323" y="806"/>
                </a:lnTo>
                <a:lnTo>
                  <a:pt x="863" y="1266"/>
                </a:lnTo>
                <a:lnTo>
                  <a:pt x="633" y="1553"/>
                </a:lnTo>
                <a:lnTo>
                  <a:pt x="461" y="1841"/>
                </a:lnTo>
                <a:lnTo>
                  <a:pt x="288" y="2128"/>
                </a:lnTo>
                <a:lnTo>
                  <a:pt x="173" y="2473"/>
                </a:lnTo>
                <a:lnTo>
                  <a:pt x="58" y="3221"/>
                </a:lnTo>
                <a:lnTo>
                  <a:pt x="1" y="3854"/>
                </a:lnTo>
                <a:lnTo>
                  <a:pt x="116" y="4486"/>
                </a:lnTo>
                <a:lnTo>
                  <a:pt x="346" y="5061"/>
                </a:lnTo>
                <a:lnTo>
                  <a:pt x="691" y="5579"/>
                </a:lnTo>
                <a:lnTo>
                  <a:pt x="1093" y="6096"/>
                </a:lnTo>
                <a:lnTo>
                  <a:pt x="1611" y="6499"/>
                </a:lnTo>
                <a:lnTo>
                  <a:pt x="2186" y="6901"/>
                </a:lnTo>
                <a:lnTo>
                  <a:pt x="2761" y="7189"/>
                </a:lnTo>
                <a:lnTo>
                  <a:pt x="3336" y="7419"/>
                </a:lnTo>
                <a:lnTo>
                  <a:pt x="3911" y="7649"/>
                </a:lnTo>
                <a:lnTo>
                  <a:pt x="4486" y="7822"/>
                </a:lnTo>
                <a:lnTo>
                  <a:pt x="5751" y="8109"/>
                </a:lnTo>
                <a:lnTo>
                  <a:pt x="7017" y="8224"/>
                </a:lnTo>
                <a:lnTo>
                  <a:pt x="8627" y="8339"/>
                </a:lnTo>
                <a:lnTo>
                  <a:pt x="10294" y="8512"/>
                </a:lnTo>
                <a:lnTo>
                  <a:pt x="11157" y="8627"/>
                </a:lnTo>
                <a:lnTo>
                  <a:pt x="11962" y="8742"/>
                </a:lnTo>
                <a:lnTo>
                  <a:pt x="12767" y="8972"/>
                </a:lnTo>
                <a:lnTo>
                  <a:pt x="13515" y="9259"/>
                </a:lnTo>
                <a:lnTo>
                  <a:pt x="14377" y="9662"/>
                </a:lnTo>
                <a:lnTo>
                  <a:pt x="14780" y="9892"/>
                </a:lnTo>
                <a:lnTo>
                  <a:pt x="15183" y="10179"/>
                </a:lnTo>
                <a:lnTo>
                  <a:pt x="15240" y="10237"/>
                </a:lnTo>
                <a:lnTo>
                  <a:pt x="15240" y="10122"/>
                </a:lnTo>
                <a:lnTo>
                  <a:pt x="15183" y="9834"/>
                </a:lnTo>
                <a:lnTo>
                  <a:pt x="14952" y="9144"/>
                </a:lnTo>
                <a:lnTo>
                  <a:pt x="14550" y="8224"/>
                </a:lnTo>
                <a:lnTo>
                  <a:pt x="14090" y="7361"/>
                </a:lnTo>
                <a:lnTo>
                  <a:pt x="13572" y="6499"/>
                </a:lnTo>
                <a:lnTo>
                  <a:pt x="12997" y="5636"/>
                </a:lnTo>
                <a:lnTo>
                  <a:pt x="12365" y="4831"/>
                </a:lnTo>
                <a:lnTo>
                  <a:pt x="11675" y="4084"/>
                </a:lnTo>
                <a:lnTo>
                  <a:pt x="10985" y="3394"/>
                </a:lnTo>
                <a:lnTo>
                  <a:pt x="10237" y="2703"/>
                </a:lnTo>
                <a:lnTo>
                  <a:pt x="9604" y="2186"/>
                </a:lnTo>
                <a:lnTo>
                  <a:pt x="8972" y="1726"/>
                </a:lnTo>
                <a:lnTo>
                  <a:pt x="8282" y="1323"/>
                </a:lnTo>
                <a:lnTo>
                  <a:pt x="7592" y="921"/>
                </a:lnTo>
                <a:lnTo>
                  <a:pt x="6844" y="576"/>
                </a:lnTo>
                <a:lnTo>
                  <a:pt x="6096" y="346"/>
                </a:lnTo>
                <a:lnTo>
                  <a:pt x="5291" y="173"/>
                </a:lnTo>
                <a:lnTo>
                  <a:pt x="448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22"/>
          <p:cNvSpPr/>
          <p:nvPr/>
        </p:nvSpPr>
        <p:spPr>
          <a:xfrm>
            <a:off x="8454790" y="905751"/>
            <a:ext cx="124666" cy="106865"/>
          </a:xfrm>
          <a:custGeom>
            <a:avLst/>
            <a:gdLst/>
            <a:ahLst/>
            <a:cxnLst/>
            <a:rect l="l" t="t" r="r" b="b"/>
            <a:pathLst>
              <a:path w="4027" h="3452" extrusionOk="0">
                <a:moveTo>
                  <a:pt x="1381" y="1"/>
                </a:moveTo>
                <a:lnTo>
                  <a:pt x="1036" y="116"/>
                </a:lnTo>
                <a:lnTo>
                  <a:pt x="749" y="231"/>
                </a:lnTo>
                <a:lnTo>
                  <a:pt x="461" y="404"/>
                </a:lnTo>
                <a:lnTo>
                  <a:pt x="231" y="691"/>
                </a:lnTo>
                <a:lnTo>
                  <a:pt x="58" y="979"/>
                </a:lnTo>
                <a:lnTo>
                  <a:pt x="1" y="1266"/>
                </a:lnTo>
                <a:lnTo>
                  <a:pt x="58" y="1669"/>
                </a:lnTo>
                <a:lnTo>
                  <a:pt x="173" y="2014"/>
                </a:lnTo>
                <a:lnTo>
                  <a:pt x="346" y="2359"/>
                </a:lnTo>
                <a:lnTo>
                  <a:pt x="576" y="2646"/>
                </a:lnTo>
                <a:lnTo>
                  <a:pt x="864" y="2934"/>
                </a:lnTo>
                <a:lnTo>
                  <a:pt x="1209" y="3164"/>
                </a:lnTo>
                <a:lnTo>
                  <a:pt x="1554" y="3279"/>
                </a:lnTo>
                <a:lnTo>
                  <a:pt x="1956" y="3394"/>
                </a:lnTo>
                <a:lnTo>
                  <a:pt x="2359" y="3451"/>
                </a:lnTo>
                <a:lnTo>
                  <a:pt x="2704" y="3451"/>
                </a:lnTo>
                <a:lnTo>
                  <a:pt x="2991" y="3336"/>
                </a:lnTo>
                <a:lnTo>
                  <a:pt x="3336" y="3221"/>
                </a:lnTo>
                <a:lnTo>
                  <a:pt x="3624" y="3049"/>
                </a:lnTo>
                <a:lnTo>
                  <a:pt x="3854" y="2761"/>
                </a:lnTo>
                <a:lnTo>
                  <a:pt x="3969" y="2474"/>
                </a:lnTo>
                <a:lnTo>
                  <a:pt x="4026" y="2186"/>
                </a:lnTo>
                <a:lnTo>
                  <a:pt x="4026" y="1784"/>
                </a:lnTo>
                <a:lnTo>
                  <a:pt x="3911" y="1439"/>
                </a:lnTo>
                <a:lnTo>
                  <a:pt x="3681" y="1094"/>
                </a:lnTo>
                <a:lnTo>
                  <a:pt x="3451" y="749"/>
                </a:lnTo>
                <a:lnTo>
                  <a:pt x="3164" y="519"/>
                </a:lnTo>
                <a:lnTo>
                  <a:pt x="2819" y="289"/>
                </a:lnTo>
                <a:lnTo>
                  <a:pt x="2474" y="116"/>
                </a:lnTo>
                <a:lnTo>
                  <a:pt x="2129" y="58"/>
                </a:lnTo>
                <a:lnTo>
                  <a:pt x="172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22"/>
          <p:cNvSpPr/>
          <p:nvPr/>
        </p:nvSpPr>
        <p:spPr>
          <a:xfrm>
            <a:off x="714955" y="766549"/>
            <a:ext cx="131755" cy="131786"/>
          </a:xfrm>
          <a:custGeom>
            <a:avLst/>
            <a:gdLst/>
            <a:ahLst/>
            <a:cxnLst/>
            <a:rect l="l" t="t" r="r" b="b"/>
            <a:pathLst>
              <a:path w="4256" h="4257" extrusionOk="0">
                <a:moveTo>
                  <a:pt x="1840" y="1"/>
                </a:moveTo>
                <a:lnTo>
                  <a:pt x="1495" y="116"/>
                </a:lnTo>
                <a:lnTo>
                  <a:pt x="1150" y="231"/>
                </a:lnTo>
                <a:lnTo>
                  <a:pt x="805" y="461"/>
                </a:lnTo>
                <a:lnTo>
                  <a:pt x="575" y="691"/>
                </a:lnTo>
                <a:lnTo>
                  <a:pt x="403" y="921"/>
                </a:lnTo>
                <a:lnTo>
                  <a:pt x="230" y="1208"/>
                </a:lnTo>
                <a:lnTo>
                  <a:pt x="115" y="1496"/>
                </a:lnTo>
                <a:lnTo>
                  <a:pt x="58" y="1841"/>
                </a:lnTo>
                <a:lnTo>
                  <a:pt x="0" y="2128"/>
                </a:lnTo>
                <a:lnTo>
                  <a:pt x="58" y="2473"/>
                </a:lnTo>
                <a:lnTo>
                  <a:pt x="115" y="2819"/>
                </a:lnTo>
                <a:lnTo>
                  <a:pt x="230" y="3106"/>
                </a:lnTo>
                <a:lnTo>
                  <a:pt x="403" y="3394"/>
                </a:lnTo>
                <a:lnTo>
                  <a:pt x="633" y="3624"/>
                </a:lnTo>
                <a:lnTo>
                  <a:pt x="863" y="3854"/>
                </a:lnTo>
                <a:lnTo>
                  <a:pt x="1093" y="4026"/>
                </a:lnTo>
                <a:lnTo>
                  <a:pt x="1380" y="4141"/>
                </a:lnTo>
                <a:lnTo>
                  <a:pt x="1725" y="4199"/>
                </a:lnTo>
                <a:lnTo>
                  <a:pt x="2070" y="4256"/>
                </a:lnTo>
                <a:lnTo>
                  <a:pt x="2358" y="4256"/>
                </a:lnTo>
                <a:lnTo>
                  <a:pt x="2703" y="4199"/>
                </a:lnTo>
                <a:lnTo>
                  <a:pt x="2990" y="4084"/>
                </a:lnTo>
                <a:lnTo>
                  <a:pt x="3278" y="3911"/>
                </a:lnTo>
                <a:lnTo>
                  <a:pt x="3508" y="3739"/>
                </a:lnTo>
                <a:lnTo>
                  <a:pt x="3738" y="3509"/>
                </a:lnTo>
                <a:lnTo>
                  <a:pt x="3968" y="3221"/>
                </a:lnTo>
                <a:lnTo>
                  <a:pt x="4083" y="2934"/>
                </a:lnTo>
                <a:lnTo>
                  <a:pt x="4198" y="2646"/>
                </a:lnTo>
                <a:lnTo>
                  <a:pt x="4256" y="2301"/>
                </a:lnTo>
                <a:lnTo>
                  <a:pt x="4256" y="2013"/>
                </a:lnTo>
                <a:lnTo>
                  <a:pt x="4198" y="1668"/>
                </a:lnTo>
                <a:lnTo>
                  <a:pt x="4141" y="1381"/>
                </a:lnTo>
                <a:lnTo>
                  <a:pt x="3968" y="1093"/>
                </a:lnTo>
                <a:lnTo>
                  <a:pt x="3795" y="806"/>
                </a:lnTo>
                <a:lnTo>
                  <a:pt x="3565" y="576"/>
                </a:lnTo>
                <a:lnTo>
                  <a:pt x="3278" y="346"/>
                </a:lnTo>
                <a:lnTo>
                  <a:pt x="2933" y="173"/>
                </a:lnTo>
                <a:lnTo>
                  <a:pt x="2588" y="58"/>
                </a:lnTo>
                <a:lnTo>
                  <a:pt x="224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22"/>
          <p:cNvSpPr/>
          <p:nvPr/>
        </p:nvSpPr>
        <p:spPr>
          <a:xfrm>
            <a:off x="7762271" y="343192"/>
            <a:ext cx="213669" cy="302702"/>
          </a:xfrm>
          <a:custGeom>
            <a:avLst/>
            <a:gdLst/>
            <a:ahLst/>
            <a:cxnLst/>
            <a:rect l="l" t="t" r="r" b="b"/>
            <a:pathLst>
              <a:path w="6902" h="9778" extrusionOk="0">
                <a:moveTo>
                  <a:pt x="4429" y="1"/>
                </a:moveTo>
                <a:lnTo>
                  <a:pt x="4084" y="58"/>
                </a:lnTo>
                <a:lnTo>
                  <a:pt x="3796" y="116"/>
                </a:lnTo>
                <a:lnTo>
                  <a:pt x="3451" y="231"/>
                </a:lnTo>
                <a:lnTo>
                  <a:pt x="3164" y="404"/>
                </a:lnTo>
                <a:lnTo>
                  <a:pt x="2876" y="576"/>
                </a:lnTo>
                <a:lnTo>
                  <a:pt x="2646" y="806"/>
                </a:lnTo>
                <a:lnTo>
                  <a:pt x="2416" y="1036"/>
                </a:lnTo>
                <a:lnTo>
                  <a:pt x="2244" y="1324"/>
                </a:lnTo>
                <a:lnTo>
                  <a:pt x="1956" y="1956"/>
                </a:lnTo>
                <a:lnTo>
                  <a:pt x="1726" y="2704"/>
                </a:lnTo>
                <a:lnTo>
                  <a:pt x="1611" y="3451"/>
                </a:lnTo>
                <a:lnTo>
                  <a:pt x="1496" y="4256"/>
                </a:lnTo>
                <a:lnTo>
                  <a:pt x="1439" y="5004"/>
                </a:lnTo>
                <a:lnTo>
                  <a:pt x="1381" y="6269"/>
                </a:lnTo>
                <a:lnTo>
                  <a:pt x="1266" y="6902"/>
                </a:lnTo>
                <a:lnTo>
                  <a:pt x="1151" y="7534"/>
                </a:lnTo>
                <a:lnTo>
                  <a:pt x="979" y="8109"/>
                </a:lnTo>
                <a:lnTo>
                  <a:pt x="748" y="8684"/>
                </a:lnTo>
                <a:lnTo>
                  <a:pt x="461" y="9202"/>
                </a:lnTo>
                <a:lnTo>
                  <a:pt x="1" y="9662"/>
                </a:lnTo>
                <a:lnTo>
                  <a:pt x="1" y="9720"/>
                </a:lnTo>
                <a:lnTo>
                  <a:pt x="58" y="9777"/>
                </a:lnTo>
                <a:lnTo>
                  <a:pt x="346" y="9720"/>
                </a:lnTo>
                <a:lnTo>
                  <a:pt x="979" y="9547"/>
                </a:lnTo>
                <a:lnTo>
                  <a:pt x="1784" y="9259"/>
                </a:lnTo>
                <a:lnTo>
                  <a:pt x="2531" y="8799"/>
                </a:lnTo>
                <a:lnTo>
                  <a:pt x="3279" y="8339"/>
                </a:lnTo>
                <a:lnTo>
                  <a:pt x="3969" y="7764"/>
                </a:lnTo>
                <a:lnTo>
                  <a:pt x="4601" y="7074"/>
                </a:lnTo>
                <a:lnTo>
                  <a:pt x="5176" y="6384"/>
                </a:lnTo>
                <a:lnTo>
                  <a:pt x="5694" y="5694"/>
                </a:lnTo>
                <a:lnTo>
                  <a:pt x="6097" y="4947"/>
                </a:lnTo>
                <a:lnTo>
                  <a:pt x="6327" y="4429"/>
                </a:lnTo>
                <a:lnTo>
                  <a:pt x="6557" y="3911"/>
                </a:lnTo>
                <a:lnTo>
                  <a:pt x="6729" y="3279"/>
                </a:lnTo>
                <a:lnTo>
                  <a:pt x="6844" y="2704"/>
                </a:lnTo>
                <a:lnTo>
                  <a:pt x="6902" y="2071"/>
                </a:lnTo>
                <a:lnTo>
                  <a:pt x="6844" y="1496"/>
                </a:lnTo>
                <a:lnTo>
                  <a:pt x="6729" y="1209"/>
                </a:lnTo>
                <a:lnTo>
                  <a:pt x="6614" y="979"/>
                </a:lnTo>
                <a:lnTo>
                  <a:pt x="6442" y="749"/>
                </a:lnTo>
                <a:lnTo>
                  <a:pt x="6269" y="519"/>
                </a:lnTo>
                <a:lnTo>
                  <a:pt x="5982" y="346"/>
                </a:lnTo>
                <a:lnTo>
                  <a:pt x="5694" y="173"/>
                </a:lnTo>
                <a:lnTo>
                  <a:pt x="5407" y="116"/>
                </a:lnTo>
                <a:lnTo>
                  <a:pt x="5061"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22"/>
          <p:cNvSpPr/>
          <p:nvPr/>
        </p:nvSpPr>
        <p:spPr>
          <a:xfrm>
            <a:off x="7870870" y="159831"/>
            <a:ext cx="158471" cy="124666"/>
          </a:xfrm>
          <a:custGeom>
            <a:avLst/>
            <a:gdLst/>
            <a:ahLst/>
            <a:cxnLst/>
            <a:rect l="l" t="t" r="r" b="b"/>
            <a:pathLst>
              <a:path w="5119" h="4027" extrusionOk="0">
                <a:moveTo>
                  <a:pt x="2014" y="1"/>
                </a:moveTo>
                <a:lnTo>
                  <a:pt x="1553" y="116"/>
                </a:lnTo>
                <a:lnTo>
                  <a:pt x="1151" y="231"/>
                </a:lnTo>
                <a:lnTo>
                  <a:pt x="806" y="461"/>
                </a:lnTo>
                <a:lnTo>
                  <a:pt x="518" y="748"/>
                </a:lnTo>
                <a:lnTo>
                  <a:pt x="231" y="1093"/>
                </a:lnTo>
                <a:lnTo>
                  <a:pt x="58" y="1438"/>
                </a:lnTo>
                <a:lnTo>
                  <a:pt x="1" y="1841"/>
                </a:lnTo>
                <a:lnTo>
                  <a:pt x="58" y="2244"/>
                </a:lnTo>
                <a:lnTo>
                  <a:pt x="231" y="2646"/>
                </a:lnTo>
                <a:lnTo>
                  <a:pt x="518" y="3049"/>
                </a:lnTo>
                <a:lnTo>
                  <a:pt x="863" y="3336"/>
                </a:lnTo>
                <a:lnTo>
                  <a:pt x="1266" y="3624"/>
                </a:lnTo>
                <a:lnTo>
                  <a:pt x="1668" y="3796"/>
                </a:lnTo>
                <a:lnTo>
                  <a:pt x="2129" y="3969"/>
                </a:lnTo>
                <a:lnTo>
                  <a:pt x="2646" y="4026"/>
                </a:lnTo>
                <a:lnTo>
                  <a:pt x="3106" y="3969"/>
                </a:lnTo>
                <a:lnTo>
                  <a:pt x="3566" y="3911"/>
                </a:lnTo>
                <a:lnTo>
                  <a:pt x="3969" y="3739"/>
                </a:lnTo>
                <a:lnTo>
                  <a:pt x="4314" y="3509"/>
                </a:lnTo>
                <a:lnTo>
                  <a:pt x="4659" y="3221"/>
                </a:lnTo>
                <a:lnTo>
                  <a:pt x="4889" y="2934"/>
                </a:lnTo>
                <a:lnTo>
                  <a:pt x="5061" y="2531"/>
                </a:lnTo>
                <a:lnTo>
                  <a:pt x="5119" y="2186"/>
                </a:lnTo>
                <a:lnTo>
                  <a:pt x="5061" y="1726"/>
                </a:lnTo>
                <a:lnTo>
                  <a:pt x="4889" y="1323"/>
                </a:lnTo>
                <a:lnTo>
                  <a:pt x="4601" y="978"/>
                </a:lnTo>
                <a:lnTo>
                  <a:pt x="4256" y="633"/>
                </a:lnTo>
                <a:lnTo>
                  <a:pt x="3854" y="346"/>
                </a:lnTo>
                <a:lnTo>
                  <a:pt x="3451" y="173"/>
                </a:lnTo>
                <a:lnTo>
                  <a:pt x="2991" y="58"/>
                </a:lnTo>
                <a:lnTo>
                  <a:pt x="253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22"/>
          <p:cNvSpPr txBox="1">
            <a:spLocks noGrp="1"/>
          </p:cNvSpPr>
          <p:nvPr>
            <p:ph type="title"/>
          </p:nvPr>
        </p:nvSpPr>
        <p:spPr>
          <a:xfrm>
            <a:off x="1507075" y="205975"/>
            <a:ext cx="6129900" cy="8574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82" name="Google Shape;82;p22"/>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accent5"/>
        </a:solidFill>
        <a:effectLst/>
      </p:bgPr>
    </p:bg>
    <p:spTree>
      <p:nvGrpSpPr>
        <p:cNvPr id="1" name="Shape 83"/>
        <p:cNvGrpSpPr/>
        <p:nvPr/>
      </p:nvGrpSpPr>
      <p:grpSpPr>
        <a:xfrm>
          <a:off x="0" y="0"/>
          <a:ext cx="0" cy="0"/>
          <a:chOff x="0" y="0"/>
          <a:chExt cx="0" cy="0"/>
        </a:xfrm>
      </p:grpSpPr>
      <p:sp>
        <p:nvSpPr>
          <p:cNvPr id="84" name="Google Shape;84;p23"/>
          <p:cNvSpPr txBox="1">
            <a:spLocks noGrp="1"/>
          </p:cNvSpPr>
          <p:nvPr>
            <p:ph type="body" idx="1"/>
          </p:nvPr>
        </p:nvSpPr>
        <p:spPr>
          <a:xfrm>
            <a:off x="2201675" y="2161800"/>
            <a:ext cx="4740600" cy="819900"/>
          </a:xfrm>
          <a:prstGeom prst="rect">
            <a:avLst/>
          </a:prstGeom>
          <a:noFill/>
          <a:ln>
            <a:noFill/>
          </a:ln>
        </p:spPr>
        <p:txBody>
          <a:bodyPr spcFirstLastPara="1" wrap="square" lIns="0" tIns="0" rIns="0" bIns="0" anchor="ctr" anchorCtr="0">
            <a:noAutofit/>
          </a:bodyPr>
          <a:lstStyle>
            <a:lvl1pPr marL="457200" lvl="0" indent="-381000" algn="ctr">
              <a:lnSpc>
                <a:spcPct val="100000"/>
              </a:lnSpc>
              <a:spcBef>
                <a:spcPts val="600"/>
              </a:spcBef>
              <a:spcAft>
                <a:spcPts val="0"/>
              </a:spcAft>
              <a:buClr>
                <a:srgbClr val="7B77C8"/>
              </a:buClr>
              <a:buSzPts val="2400"/>
              <a:buChar char="﹡"/>
              <a:defRPr>
                <a:solidFill>
                  <a:srgbClr val="7B77C8"/>
                </a:solidFill>
              </a:defRPr>
            </a:lvl1pPr>
            <a:lvl2pPr marL="914400" lvl="1" indent="-381000" algn="ctr">
              <a:lnSpc>
                <a:spcPct val="100000"/>
              </a:lnSpc>
              <a:spcBef>
                <a:spcPts val="0"/>
              </a:spcBef>
              <a:spcAft>
                <a:spcPts val="0"/>
              </a:spcAft>
              <a:buClr>
                <a:srgbClr val="7B77C8"/>
              </a:buClr>
              <a:buSzPts val="2400"/>
              <a:buChar char="○"/>
              <a:defRPr>
                <a:solidFill>
                  <a:srgbClr val="7B77C8"/>
                </a:solidFill>
              </a:defRPr>
            </a:lvl2pPr>
            <a:lvl3pPr marL="1371600" lvl="2" indent="-381000" algn="ctr">
              <a:lnSpc>
                <a:spcPct val="100000"/>
              </a:lnSpc>
              <a:spcBef>
                <a:spcPts val="0"/>
              </a:spcBef>
              <a:spcAft>
                <a:spcPts val="0"/>
              </a:spcAft>
              <a:buClr>
                <a:srgbClr val="7B77C8"/>
              </a:buClr>
              <a:buSzPts val="2400"/>
              <a:buChar char="■"/>
              <a:defRPr>
                <a:solidFill>
                  <a:srgbClr val="7B77C8"/>
                </a:solidFill>
              </a:defRPr>
            </a:lvl3pPr>
            <a:lvl4pPr marL="1828800" lvl="3" indent="-381000" algn="ctr">
              <a:lnSpc>
                <a:spcPct val="100000"/>
              </a:lnSpc>
              <a:spcBef>
                <a:spcPts val="0"/>
              </a:spcBef>
              <a:spcAft>
                <a:spcPts val="0"/>
              </a:spcAft>
              <a:buClr>
                <a:srgbClr val="7B77C8"/>
              </a:buClr>
              <a:buSzPts val="2400"/>
              <a:buChar char="●"/>
              <a:defRPr>
                <a:solidFill>
                  <a:srgbClr val="7B77C8"/>
                </a:solidFill>
              </a:defRPr>
            </a:lvl4pPr>
            <a:lvl5pPr marL="2286000" lvl="4" indent="-381000" algn="ctr">
              <a:lnSpc>
                <a:spcPct val="100000"/>
              </a:lnSpc>
              <a:spcBef>
                <a:spcPts val="0"/>
              </a:spcBef>
              <a:spcAft>
                <a:spcPts val="0"/>
              </a:spcAft>
              <a:buSzPts val="2400"/>
              <a:buChar char="○"/>
              <a:defRPr>
                <a:solidFill>
                  <a:srgbClr val="7B77C8"/>
                </a:solidFill>
              </a:defRPr>
            </a:lvl5pPr>
            <a:lvl6pPr marL="2743200" lvl="5" indent="-381000" algn="ctr">
              <a:lnSpc>
                <a:spcPct val="100000"/>
              </a:lnSpc>
              <a:spcBef>
                <a:spcPts val="0"/>
              </a:spcBef>
              <a:spcAft>
                <a:spcPts val="0"/>
              </a:spcAft>
              <a:buClr>
                <a:srgbClr val="7B77C8"/>
              </a:buClr>
              <a:buSzPts val="2400"/>
              <a:buChar char="■"/>
              <a:defRPr>
                <a:solidFill>
                  <a:srgbClr val="7B77C8"/>
                </a:solidFill>
              </a:defRPr>
            </a:lvl6pPr>
            <a:lvl7pPr marL="3200400" lvl="6" indent="-381000" algn="ctr">
              <a:lnSpc>
                <a:spcPct val="100000"/>
              </a:lnSpc>
              <a:spcBef>
                <a:spcPts val="0"/>
              </a:spcBef>
              <a:spcAft>
                <a:spcPts val="0"/>
              </a:spcAft>
              <a:buClr>
                <a:srgbClr val="7B77C8"/>
              </a:buClr>
              <a:buSzPts val="2400"/>
              <a:buChar char="●"/>
              <a:defRPr>
                <a:solidFill>
                  <a:srgbClr val="7B77C8"/>
                </a:solidFill>
              </a:defRPr>
            </a:lvl7pPr>
            <a:lvl8pPr marL="3657600" lvl="7" indent="-381000" algn="ctr">
              <a:lnSpc>
                <a:spcPct val="100000"/>
              </a:lnSpc>
              <a:spcBef>
                <a:spcPts val="0"/>
              </a:spcBef>
              <a:spcAft>
                <a:spcPts val="0"/>
              </a:spcAft>
              <a:buClr>
                <a:srgbClr val="7B77C8"/>
              </a:buClr>
              <a:buSzPts val="2400"/>
              <a:buChar char="○"/>
              <a:defRPr>
                <a:solidFill>
                  <a:srgbClr val="7B77C8"/>
                </a:solidFill>
              </a:defRPr>
            </a:lvl8pPr>
            <a:lvl9pPr marL="4114800" lvl="8" indent="-381000" algn="ctr">
              <a:lnSpc>
                <a:spcPct val="100000"/>
              </a:lnSpc>
              <a:spcBef>
                <a:spcPts val="0"/>
              </a:spcBef>
              <a:spcAft>
                <a:spcPts val="0"/>
              </a:spcAft>
              <a:buClr>
                <a:srgbClr val="7B77C8"/>
              </a:buClr>
              <a:buSzPts val="2400"/>
              <a:buChar char="■"/>
              <a:defRPr>
                <a:solidFill>
                  <a:srgbClr val="7B77C8"/>
                </a:solidFill>
              </a:defRPr>
            </a:lvl9pPr>
          </a:lstStyle>
          <a:p>
            <a:endParaRPr/>
          </a:p>
        </p:txBody>
      </p:sp>
      <p:sp>
        <p:nvSpPr>
          <p:cNvPr id="85" name="Google Shape;85;p23"/>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1300"/>
              <a:buFont typeface="Arial"/>
              <a:buNone/>
              <a:defRPr sz="1300" b="0" i="0" u="none" strike="noStrike" cap="none">
                <a:solidFill>
                  <a:srgbClr val="7B77C8"/>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1300"/>
              <a:buFont typeface="Arial"/>
              <a:buNone/>
              <a:defRPr sz="1300" b="0" i="0" u="none" strike="noStrike" cap="none">
                <a:solidFill>
                  <a:srgbClr val="7B77C8"/>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1300"/>
              <a:buFont typeface="Arial"/>
              <a:buNone/>
              <a:defRPr sz="1300" b="0" i="0" u="none" strike="noStrike" cap="none">
                <a:solidFill>
                  <a:srgbClr val="7B77C8"/>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1300"/>
              <a:buFont typeface="Arial"/>
              <a:buNone/>
              <a:defRPr sz="1300" b="0" i="0" u="none" strike="noStrike" cap="none">
                <a:solidFill>
                  <a:srgbClr val="7B77C8"/>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1300"/>
              <a:buFont typeface="Arial"/>
              <a:buNone/>
              <a:defRPr sz="1300" b="0" i="0" u="none" strike="noStrike" cap="none">
                <a:solidFill>
                  <a:srgbClr val="7B77C8"/>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1300"/>
              <a:buFont typeface="Arial"/>
              <a:buNone/>
              <a:defRPr sz="1300" b="0" i="0" u="none" strike="noStrike" cap="none">
                <a:solidFill>
                  <a:srgbClr val="7B77C8"/>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1300"/>
              <a:buFont typeface="Arial"/>
              <a:buNone/>
              <a:defRPr sz="1300" b="0" i="0" u="none" strike="noStrike" cap="none">
                <a:solidFill>
                  <a:srgbClr val="7B77C8"/>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1300"/>
              <a:buFont typeface="Arial"/>
              <a:buNone/>
              <a:defRPr sz="1300" b="0" i="0" u="none" strike="noStrike" cap="none">
                <a:solidFill>
                  <a:srgbClr val="7B77C8"/>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1300"/>
              <a:buFont typeface="Arial"/>
              <a:buNone/>
              <a:defRPr sz="1300" b="0" i="0" u="none" strike="noStrike" cap="none">
                <a:solidFill>
                  <a:srgbClr val="7B77C8"/>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US"/>
              <a:t>‹#›</a:t>
            </a:fld>
            <a:endParaRPr/>
          </a:p>
        </p:txBody>
      </p:sp>
      <p:sp>
        <p:nvSpPr>
          <p:cNvPr id="86" name="Google Shape;86;p23"/>
          <p:cNvSpPr/>
          <p:nvPr/>
        </p:nvSpPr>
        <p:spPr>
          <a:xfrm>
            <a:off x="7411466" y="4537569"/>
            <a:ext cx="191219" cy="195569"/>
          </a:xfrm>
          <a:custGeom>
            <a:avLst/>
            <a:gdLst/>
            <a:ahLst/>
            <a:cxnLst/>
            <a:rect l="l" t="t" r="r" b="b"/>
            <a:pathLst>
              <a:path w="5694" h="5636" extrusionOk="0">
                <a:moveTo>
                  <a:pt x="2703" y="0"/>
                </a:moveTo>
                <a:lnTo>
                  <a:pt x="2185" y="58"/>
                </a:lnTo>
                <a:lnTo>
                  <a:pt x="1725" y="230"/>
                </a:lnTo>
                <a:lnTo>
                  <a:pt x="1323" y="460"/>
                </a:lnTo>
                <a:lnTo>
                  <a:pt x="978" y="690"/>
                </a:lnTo>
                <a:lnTo>
                  <a:pt x="690" y="1035"/>
                </a:lnTo>
                <a:lnTo>
                  <a:pt x="460" y="1380"/>
                </a:lnTo>
                <a:lnTo>
                  <a:pt x="230" y="1725"/>
                </a:lnTo>
                <a:lnTo>
                  <a:pt x="115" y="2128"/>
                </a:lnTo>
                <a:lnTo>
                  <a:pt x="58" y="2588"/>
                </a:lnTo>
                <a:lnTo>
                  <a:pt x="0" y="2991"/>
                </a:lnTo>
                <a:lnTo>
                  <a:pt x="58" y="3451"/>
                </a:lnTo>
                <a:lnTo>
                  <a:pt x="173" y="3853"/>
                </a:lnTo>
                <a:lnTo>
                  <a:pt x="403" y="4256"/>
                </a:lnTo>
                <a:lnTo>
                  <a:pt x="633" y="4601"/>
                </a:lnTo>
                <a:lnTo>
                  <a:pt x="920" y="4888"/>
                </a:lnTo>
                <a:lnTo>
                  <a:pt x="1265" y="5176"/>
                </a:lnTo>
                <a:lnTo>
                  <a:pt x="1610" y="5406"/>
                </a:lnTo>
                <a:lnTo>
                  <a:pt x="2013" y="5521"/>
                </a:lnTo>
                <a:lnTo>
                  <a:pt x="2415" y="5636"/>
                </a:lnTo>
                <a:lnTo>
                  <a:pt x="3278" y="5636"/>
                </a:lnTo>
                <a:lnTo>
                  <a:pt x="3738" y="5521"/>
                </a:lnTo>
                <a:lnTo>
                  <a:pt x="4141" y="5348"/>
                </a:lnTo>
                <a:lnTo>
                  <a:pt x="4486" y="5176"/>
                </a:lnTo>
                <a:lnTo>
                  <a:pt x="4831" y="4888"/>
                </a:lnTo>
                <a:lnTo>
                  <a:pt x="5118" y="4543"/>
                </a:lnTo>
                <a:lnTo>
                  <a:pt x="5348" y="4198"/>
                </a:lnTo>
                <a:lnTo>
                  <a:pt x="5521" y="3796"/>
                </a:lnTo>
                <a:lnTo>
                  <a:pt x="5636" y="3393"/>
                </a:lnTo>
                <a:lnTo>
                  <a:pt x="5693" y="2933"/>
                </a:lnTo>
                <a:lnTo>
                  <a:pt x="5693" y="2531"/>
                </a:lnTo>
                <a:lnTo>
                  <a:pt x="5578" y="2128"/>
                </a:lnTo>
                <a:lnTo>
                  <a:pt x="5463" y="1668"/>
                </a:lnTo>
                <a:lnTo>
                  <a:pt x="5233" y="1323"/>
                </a:lnTo>
                <a:lnTo>
                  <a:pt x="4946" y="920"/>
                </a:lnTo>
                <a:lnTo>
                  <a:pt x="4543" y="575"/>
                </a:lnTo>
                <a:lnTo>
                  <a:pt x="4141" y="345"/>
                </a:lnTo>
                <a:lnTo>
                  <a:pt x="3681" y="115"/>
                </a:lnTo>
                <a:lnTo>
                  <a:pt x="3220"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23"/>
          <p:cNvSpPr/>
          <p:nvPr/>
        </p:nvSpPr>
        <p:spPr>
          <a:xfrm rot="10800000" flipH="1">
            <a:off x="7513606" y="2721238"/>
            <a:ext cx="320612" cy="265455"/>
          </a:xfrm>
          <a:custGeom>
            <a:avLst/>
            <a:gdLst/>
            <a:ahLst/>
            <a:cxnLst/>
            <a:rect l="l" t="t" r="r" b="b"/>
            <a:pathLst>
              <a:path w="9547" h="7650" extrusionOk="0">
                <a:moveTo>
                  <a:pt x="6902" y="1"/>
                </a:moveTo>
                <a:lnTo>
                  <a:pt x="6557" y="58"/>
                </a:lnTo>
                <a:lnTo>
                  <a:pt x="6212" y="116"/>
                </a:lnTo>
                <a:lnTo>
                  <a:pt x="5924" y="231"/>
                </a:lnTo>
                <a:lnTo>
                  <a:pt x="5636" y="346"/>
                </a:lnTo>
                <a:lnTo>
                  <a:pt x="5349" y="576"/>
                </a:lnTo>
                <a:lnTo>
                  <a:pt x="4831" y="979"/>
                </a:lnTo>
                <a:lnTo>
                  <a:pt x="4371" y="1611"/>
                </a:lnTo>
                <a:lnTo>
                  <a:pt x="3911" y="2244"/>
                </a:lnTo>
                <a:lnTo>
                  <a:pt x="3566" y="2934"/>
                </a:lnTo>
                <a:lnTo>
                  <a:pt x="3221" y="3624"/>
                </a:lnTo>
                <a:lnTo>
                  <a:pt x="2646" y="4716"/>
                </a:lnTo>
                <a:lnTo>
                  <a:pt x="2301" y="5292"/>
                </a:lnTo>
                <a:lnTo>
                  <a:pt x="1956" y="5809"/>
                </a:lnTo>
                <a:lnTo>
                  <a:pt x="1553" y="6327"/>
                </a:lnTo>
                <a:lnTo>
                  <a:pt x="1151" y="6787"/>
                </a:lnTo>
                <a:lnTo>
                  <a:pt x="633" y="7132"/>
                </a:lnTo>
                <a:lnTo>
                  <a:pt x="58" y="7419"/>
                </a:lnTo>
                <a:lnTo>
                  <a:pt x="1" y="7419"/>
                </a:lnTo>
                <a:lnTo>
                  <a:pt x="58" y="7477"/>
                </a:lnTo>
                <a:lnTo>
                  <a:pt x="403" y="7534"/>
                </a:lnTo>
                <a:lnTo>
                  <a:pt x="978" y="7649"/>
                </a:lnTo>
                <a:lnTo>
                  <a:pt x="1841" y="7649"/>
                </a:lnTo>
                <a:lnTo>
                  <a:pt x="2704" y="7592"/>
                </a:lnTo>
                <a:lnTo>
                  <a:pt x="3566" y="7362"/>
                </a:lnTo>
                <a:lnTo>
                  <a:pt x="4429" y="7132"/>
                </a:lnTo>
                <a:lnTo>
                  <a:pt x="5291" y="6787"/>
                </a:lnTo>
                <a:lnTo>
                  <a:pt x="6096" y="6384"/>
                </a:lnTo>
                <a:lnTo>
                  <a:pt x="6844" y="5867"/>
                </a:lnTo>
                <a:lnTo>
                  <a:pt x="7534" y="5349"/>
                </a:lnTo>
                <a:lnTo>
                  <a:pt x="7879" y="5004"/>
                </a:lnTo>
                <a:lnTo>
                  <a:pt x="8339" y="4544"/>
                </a:lnTo>
                <a:lnTo>
                  <a:pt x="8742" y="4084"/>
                </a:lnTo>
                <a:lnTo>
                  <a:pt x="9087" y="3566"/>
                </a:lnTo>
                <a:lnTo>
                  <a:pt x="9374" y="3049"/>
                </a:lnTo>
                <a:lnTo>
                  <a:pt x="9489" y="2474"/>
                </a:lnTo>
                <a:lnTo>
                  <a:pt x="9547" y="2186"/>
                </a:lnTo>
                <a:lnTo>
                  <a:pt x="9547" y="1899"/>
                </a:lnTo>
                <a:lnTo>
                  <a:pt x="9489" y="1611"/>
                </a:lnTo>
                <a:lnTo>
                  <a:pt x="9374" y="1381"/>
                </a:lnTo>
                <a:lnTo>
                  <a:pt x="9202" y="1094"/>
                </a:lnTo>
                <a:lnTo>
                  <a:pt x="8972" y="806"/>
                </a:lnTo>
                <a:lnTo>
                  <a:pt x="8742" y="633"/>
                </a:lnTo>
                <a:lnTo>
                  <a:pt x="8454" y="403"/>
                </a:lnTo>
                <a:lnTo>
                  <a:pt x="8167" y="288"/>
                </a:lnTo>
                <a:lnTo>
                  <a:pt x="7822" y="173"/>
                </a:lnTo>
                <a:lnTo>
                  <a:pt x="7534" y="58"/>
                </a:lnTo>
                <a:lnTo>
                  <a:pt x="724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23"/>
          <p:cNvSpPr/>
          <p:nvPr/>
        </p:nvSpPr>
        <p:spPr>
          <a:xfrm>
            <a:off x="6696926" y="4449742"/>
            <a:ext cx="345732" cy="325313"/>
          </a:xfrm>
          <a:custGeom>
            <a:avLst/>
            <a:gdLst/>
            <a:ahLst/>
            <a:cxnLst/>
            <a:rect l="l" t="t" r="r" b="b"/>
            <a:pathLst>
              <a:path w="10295" h="9375" extrusionOk="0">
                <a:moveTo>
                  <a:pt x="1" y="1"/>
                </a:moveTo>
                <a:lnTo>
                  <a:pt x="1" y="58"/>
                </a:lnTo>
                <a:lnTo>
                  <a:pt x="1" y="288"/>
                </a:lnTo>
                <a:lnTo>
                  <a:pt x="58" y="864"/>
                </a:lnTo>
                <a:lnTo>
                  <a:pt x="173" y="1554"/>
                </a:lnTo>
                <a:lnTo>
                  <a:pt x="403" y="2301"/>
                </a:lnTo>
                <a:lnTo>
                  <a:pt x="633" y="3049"/>
                </a:lnTo>
                <a:lnTo>
                  <a:pt x="978" y="3739"/>
                </a:lnTo>
                <a:lnTo>
                  <a:pt x="1323" y="4429"/>
                </a:lnTo>
                <a:lnTo>
                  <a:pt x="1668" y="5119"/>
                </a:lnTo>
                <a:lnTo>
                  <a:pt x="2128" y="5752"/>
                </a:lnTo>
                <a:lnTo>
                  <a:pt x="2531" y="6327"/>
                </a:lnTo>
                <a:lnTo>
                  <a:pt x="2934" y="6787"/>
                </a:lnTo>
                <a:lnTo>
                  <a:pt x="3336" y="7247"/>
                </a:lnTo>
                <a:lnTo>
                  <a:pt x="3796" y="7707"/>
                </a:lnTo>
                <a:lnTo>
                  <a:pt x="4256" y="8052"/>
                </a:lnTo>
                <a:lnTo>
                  <a:pt x="4716" y="8397"/>
                </a:lnTo>
                <a:lnTo>
                  <a:pt x="5234" y="8742"/>
                </a:lnTo>
                <a:lnTo>
                  <a:pt x="5809" y="8972"/>
                </a:lnTo>
                <a:lnTo>
                  <a:pt x="6384" y="9202"/>
                </a:lnTo>
                <a:lnTo>
                  <a:pt x="6901" y="9317"/>
                </a:lnTo>
                <a:lnTo>
                  <a:pt x="7419" y="9375"/>
                </a:lnTo>
                <a:lnTo>
                  <a:pt x="7937" y="9375"/>
                </a:lnTo>
                <a:lnTo>
                  <a:pt x="8397" y="9317"/>
                </a:lnTo>
                <a:lnTo>
                  <a:pt x="8857" y="9144"/>
                </a:lnTo>
                <a:lnTo>
                  <a:pt x="9259" y="8857"/>
                </a:lnTo>
                <a:lnTo>
                  <a:pt x="9662" y="8512"/>
                </a:lnTo>
                <a:lnTo>
                  <a:pt x="9949" y="8052"/>
                </a:lnTo>
                <a:lnTo>
                  <a:pt x="10179" y="7534"/>
                </a:lnTo>
                <a:lnTo>
                  <a:pt x="10294" y="7074"/>
                </a:lnTo>
                <a:lnTo>
                  <a:pt x="10294" y="6614"/>
                </a:lnTo>
                <a:lnTo>
                  <a:pt x="10237" y="6097"/>
                </a:lnTo>
                <a:lnTo>
                  <a:pt x="10064" y="5694"/>
                </a:lnTo>
                <a:lnTo>
                  <a:pt x="9834" y="5234"/>
                </a:lnTo>
                <a:lnTo>
                  <a:pt x="9547" y="4831"/>
                </a:lnTo>
                <a:lnTo>
                  <a:pt x="9144" y="4486"/>
                </a:lnTo>
                <a:lnTo>
                  <a:pt x="8799" y="4199"/>
                </a:lnTo>
                <a:lnTo>
                  <a:pt x="8397" y="3911"/>
                </a:lnTo>
                <a:lnTo>
                  <a:pt x="7592" y="3451"/>
                </a:lnTo>
                <a:lnTo>
                  <a:pt x="6671" y="3049"/>
                </a:lnTo>
                <a:lnTo>
                  <a:pt x="5809" y="2761"/>
                </a:lnTo>
                <a:lnTo>
                  <a:pt x="4601" y="2416"/>
                </a:lnTo>
                <a:lnTo>
                  <a:pt x="3394" y="2014"/>
                </a:lnTo>
                <a:lnTo>
                  <a:pt x="2819" y="1841"/>
                </a:lnTo>
                <a:lnTo>
                  <a:pt x="2186" y="1611"/>
                </a:lnTo>
                <a:lnTo>
                  <a:pt x="1668" y="1324"/>
                </a:lnTo>
                <a:lnTo>
                  <a:pt x="1093" y="979"/>
                </a:lnTo>
                <a:lnTo>
                  <a:pt x="576" y="576"/>
                </a:lnTo>
                <a:lnTo>
                  <a:pt x="58" y="58"/>
                </a:lnTo>
                <a:lnTo>
                  <a:pt x="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23"/>
          <p:cNvSpPr/>
          <p:nvPr/>
        </p:nvSpPr>
        <p:spPr>
          <a:xfrm rot="2380540">
            <a:off x="4232665" y="4396136"/>
            <a:ext cx="176144" cy="262107"/>
          </a:xfrm>
          <a:custGeom>
            <a:avLst/>
            <a:gdLst/>
            <a:ahLst/>
            <a:cxnLst/>
            <a:rect l="l" t="t" r="r" b="b"/>
            <a:pathLst>
              <a:path w="5177" h="7649" extrusionOk="0">
                <a:moveTo>
                  <a:pt x="1" y="0"/>
                </a:moveTo>
                <a:lnTo>
                  <a:pt x="1" y="58"/>
                </a:lnTo>
                <a:lnTo>
                  <a:pt x="288" y="403"/>
                </a:lnTo>
                <a:lnTo>
                  <a:pt x="518" y="863"/>
                </a:lnTo>
                <a:lnTo>
                  <a:pt x="633" y="1265"/>
                </a:lnTo>
                <a:lnTo>
                  <a:pt x="748" y="1668"/>
                </a:lnTo>
                <a:lnTo>
                  <a:pt x="863" y="2473"/>
                </a:lnTo>
                <a:lnTo>
                  <a:pt x="1036" y="4141"/>
                </a:lnTo>
                <a:lnTo>
                  <a:pt x="1093" y="4773"/>
                </a:lnTo>
                <a:lnTo>
                  <a:pt x="1266" y="5406"/>
                </a:lnTo>
                <a:lnTo>
                  <a:pt x="1438" y="5981"/>
                </a:lnTo>
                <a:lnTo>
                  <a:pt x="1726" y="6556"/>
                </a:lnTo>
                <a:lnTo>
                  <a:pt x="1898" y="6843"/>
                </a:lnTo>
                <a:lnTo>
                  <a:pt x="2128" y="7131"/>
                </a:lnTo>
                <a:lnTo>
                  <a:pt x="2416" y="7303"/>
                </a:lnTo>
                <a:lnTo>
                  <a:pt x="2646" y="7476"/>
                </a:lnTo>
                <a:lnTo>
                  <a:pt x="2934" y="7591"/>
                </a:lnTo>
                <a:lnTo>
                  <a:pt x="3279" y="7649"/>
                </a:lnTo>
                <a:lnTo>
                  <a:pt x="3624" y="7649"/>
                </a:lnTo>
                <a:lnTo>
                  <a:pt x="3969" y="7534"/>
                </a:lnTo>
                <a:lnTo>
                  <a:pt x="4314" y="7418"/>
                </a:lnTo>
                <a:lnTo>
                  <a:pt x="4601" y="7188"/>
                </a:lnTo>
                <a:lnTo>
                  <a:pt x="4774" y="6958"/>
                </a:lnTo>
                <a:lnTo>
                  <a:pt x="4946" y="6728"/>
                </a:lnTo>
                <a:lnTo>
                  <a:pt x="5119" y="6383"/>
                </a:lnTo>
                <a:lnTo>
                  <a:pt x="5176" y="6096"/>
                </a:lnTo>
                <a:lnTo>
                  <a:pt x="5176" y="5693"/>
                </a:lnTo>
                <a:lnTo>
                  <a:pt x="5176" y="5348"/>
                </a:lnTo>
                <a:lnTo>
                  <a:pt x="5119" y="4946"/>
                </a:lnTo>
                <a:lnTo>
                  <a:pt x="5004" y="4543"/>
                </a:lnTo>
                <a:lnTo>
                  <a:pt x="4889" y="4198"/>
                </a:lnTo>
                <a:lnTo>
                  <a:pt x="4716" y="3796"/>
                </a:lnTo>
                <a:lnTo>
                  <a:pt x="4314" y="3106"/>
                </a:lnTo>
                <a:lnTo>
                  <a:pt x="3796" y="2473"/>
                </a:lnTo>
                <a:lnTo>
                  <a:pt x="3106" y="1783"/>
                </a:lnTo>
                <a:lnTo>
                  <a:pt x="2301" y="1093"/>
                </a:lnTo>
                <a:lnTo>
                  <a:pt x="1438" y="575"/>
                </a:lnTo>
                <a:lnTo>
                  <a:pt x="978" y="345"/>
                </a:lnTo>
                <a:lnTo>
                  <a:pt x="518" y="115"/>
                </a:lnTo>
                <a:lnTo>
                  <a:pt x="231" y="58"/>
                </a:lnTo>
                <a:lnTo>
                  <a:pt x="5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23"/>
          <p:cNvSpPr/>
          <p:nvPr/>
        </p:nvSpPr>
        <p:spPr>
          <a:xfrm rot="10800000" flipH="1">
            <a:off x="7328238" y="2380028"/>
            <a:ext cx="693311" cy="295366"/>
          </a:xfrm>
          <a:custGeom>
            <a:avLst/>
            <a:gdLst/>
            <a:ahLst/>
            <a:cxnLst/>
            <a:rect l="l" t="t" r="r" b="b"/>
            <a:pathLst>
              <a:path w="20645" h="8512" extrusionOk="0">
                <a:moveTo>
                  <a:pt x="15699" y="1"/>
                </a:moveTo>
                <a:lnTo>
                  <a:pt x="14779" y="58"/>
                </a:lnTo>
                <a:lnTo>
                  <a:pt x="13802" y="231"/>
                </a:lnTo>
                <a:lnTo>
                  <a:pt x="12882" y="461"/>
                </a:lnTo>
                <a:lnTo>
                  <a:pt x="11962" y="806"/>
                </a:lnTo>
                <a:lnTo>
                  <a:pt x="11099" y="1151"/>
                </a:lnTo>
                <a:lnTo>
                  <a:pt x="9316" y="1899"/>
                </a:lnTo>
                <a:lnTo>
                  <a:pt x="8224" y="2416"/>
                </a:lnTo>
                <a:lnTo>
                  <a:pt x="7131" y="2934"/>
                </a:lnTo>
                <a:lnTo>
                  <a:pt x="5981" y="3451"/>
                </a:lnTo>
                <a:lnTo>
                  <a:pt x="4831" y="3854"/>
                </a:lnTo>
                <a:lnTo>
                  <a:pt x="3623" y="4256"/>
                </a:lnTo>
                <a:lnTo>
                  <a:pt x="3048" y="4371"/>
                </a:lnTo>
                <a:lnTo>
                  <a:pt x="2473" y="4429"/>
                </a:lnTo>
                <a:lnTo>
                  <a:pt x="1840" y="4486"/>
                </a:lnTo>
                <a:lnTo>
                  <a:pt x="1265" y="4429"/>
                </a:lnTo>
                <a:lnTo>
                  <a:pt x="633" y="4371"/>
                </a:lnTo>
                <a:lnTo>
                  <a:pt x="58" y="4199"/>
                </a:lnTo>
                <a:lnTo>
                  <a:pt x="0" y="4199"/>
                </a:lnTo>
                <a:lnTo>
                  <a:pt x="0" y="4314"/>
                </a:lnTo>
                <a:lnTo>
                  <a:pt x="288" y="4601"/>
                </a:lnTo>
                <a:lnTo>
                  <a:pt x="863" y="5119"/>
                </a:lnTo>
                <a:lnTo>
                  <a:pt x="1725" y="5637"/>
                </a:lnTo>
                <a:lnTo>
                  <a:pt x="2530" y="6154"/>
                </a:lnTo>
                <a:lnTo>
                  <a:pt x="3451" y="6557"/>
                </a:lnTo>
                <a:lnTo>
                  <a:pt x="4371" y="6959"/>
                </a:lnTo>
                <a:lnTo>
                  <a:pt x="5291" y="7304"/>
                </a:lnTo>
                <a:lnTo>
                  <a:pt x="6211" y="7592"/>
                </a:lnTo>
                <a:lnTo>
                  <a:pt x="7131" y="7879"/>
                </a:lnTo>
                <a:lnTo>
                  <a:pt x="8051" y="8052"/>
                </a:lnTo>
                <a:lnTo>
                  <a:pt x="8971" y="8224"/>
                </a:lnTo>
                <a:lnTo>
                  <a:pt x="9949" y="8397"/>
                </a:lnTo>
                <a:lnTo>
                  <a:pt x="10869" y="8454"/>
                </a:lnTo>
                <a:lnTo>
                  <a:pt x="11847" y="8512"/>
                </a:lnTo>
                <a:lnTo>
                  <a:pt x="12767" y="8512"/>
                </a:lnTo>
                <a:lnTo>
                  <a:pt x="13744" y="8454"/>
                </a:lnTo>
                <a:lnTo>
                  <a:pt x="14664" y="8339"/>
                </a:lnTo>
                <a:lnTo>
                  <a:pt x="15584" y="8167"/>
                </a:lnTo>
                <a:lnTo>
                  <a:pt x="16275" y="7994"/>
                </a:lnTo>
                <a:lnTo>
                  <a:pt x="17022" y="7707"/>
                </a:lnTo>
                <a:lnTo>
                  <a:pt x="17827" y="7419"/>
                </a:lnTo>
                <a:lnTo>
                  <a:pt x="18517" y="7017"/>
                </a:lnTo>
                <a:lnTo>
                  <a:pt x="19207" y="6557"/>
                </a:lnTo>
                <a:lnTo>
                  <a:pt x="19495" y="6327"/>
                </a:lnTo>
                <a:lnTo>
                  <a:pt x="19782" y="6039"/>
                </a:lnTo>
                <a:lnTo>
                  <a:pt x="20012" y="5752"/>
                </a:lnTo>
                <a:lnTo>
                  <a:pt x="20242" y="5407"/>
                </a:lnTo>
                <a:lnTo>
                  <a:pt x="20415" y="5061"/>
                </a:lnTo>
                <a:lnTo>
                  <a:pt x="20530" y="4716"/>
                </a:lnTo>
                <a:lnTo>
                  <a:pt x="20588" y="4314"/>
                </a:lnTo>
                <a:lnTo>
                  <a:pt x="20645" y="3854"/>
                </a:lnTo>
                <a:lnTo>
                  <a:pt x="20588" y="3451"/>
                </a:lnTo>
                <a:lnTo>
                  <a:pt x="20472" y="3049"/>
                </a:lnTo>
                <a:lnTo>
                  <a:pt x="20300" y="2704"/>
                </a:lnTo>
                <a:lnTo>
                  <a:pt x="20127" y="2301"/>
                </a:lnTo>
                <a:lnTo>
                  <a:pt x="19897" y="1956"/>
                </a:lnTo>
                <a:lnTo>
                  <a:pt x="19610" y="1611"/>
                </a:lnTo>
                <a:lnTo>
                  <a:pt x="19322" y="1324"/>
                </a:lnTo>
                <a:lnTo>
                  <a:pt x="18977" y="1036"/>
                </a:lnTo>
                <a:lnTo>
                  <a:pt x="18632" y="748"/>
                </a:lnTo>
                <a:lnTo>
                  <a:pt x="18230" y="576"/>
                </a:lnTo>
                <a:lnTo>
                  <a:pt x="17885" y="346"/>
                </a:lnTo>
                <a:lnTo>
                  <a:pt x="17482" y="231"/>
                </a:lnTo>
                <a:lnTo>
                  <a:pt x="17080" y="116"/>
                </a:lnTo>
                <a:lnTo>
                  <a:pt x="16677" y="58"/>
                </a:lnTo>
                <a:lnTo>
                  <a:pt x="15699"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23"/>
          <p:cNvSpPr/>
          <p:nvPr/>
        </p:nvSpPr>
        <p:spPr>
          <a:xfrm>
            <a:off x="6735544" y="3958867"/>
            <a:ext cx="590985" cy="596667"/>
          </a:xfrm>
          <a:custGeom>
            <a:avLst/>
            <a:gdLst/>
            <a:ahLst/>
            <a:cxnLst/>
            <a:rect l="l" t="t" r="r" b="b"/>
            <a:pathLst>
              <a:path w="17598" h="17195" extrusionOk="0">
                <a:moveTo>
                  <a:pt x="58" y="0"/>
                </a:moveTo>
                <a:lnTo>
                  <a:pt x="58" y="115"/>
                </a:lnTo>
                <a:lnTo>
                  <a:pt x="1" y="518"/>
                </a:lnTo>
                <a:lnTo>
                  <a:pt x="58" y="1438"/>
                </a:lnTo>
                <a:lnTo>
                  <a:pt x="231" y="2761"/>
                </a:lnTo>
                <a:lnTo>
                  <a:pt x="576" y="4083"/>
                </a:lnTo>
                <a:lnTo>
                  <a:pt x="921" y="5348"/>
                </a:lnTo>
                <a:lnTo>
                  <a:pt x="1439" y="6671"/>
                </a:lnTo>
                <a:lnTo>
                  <a:pt x="1956" y="7879"/>
                </a:lnTo>
                <a:lnTo>
                  <a:pt x="2589" y="9086"/>
                </a:lnTo>
                <a:lnTo>
                  <a:pt x="3279" y="10237"/>
                </a:lnTo>
                <a:lnTo>
                  <a:pt x="3969" y="11329"/>
                </a:lnTo>
                <a:lnTo>
                  <a:pt x="4601" y="12249"/>
                </a:lnTo>
                <a:lnTo>
                  <a:pt x="5291" y="13054"/>
                </a:lnTo>
                <a:lnTo>
                  <a:pt x="6039" y="13859"/>
                </a:lnTo>
                <a:lnTo>
                  <a:pt x="6787" y="14550"/>
                </a:lnTo>
                <a:lnTo>
                  <a:pt x="7649" y="15240"/>
                </a:lnTo>
                <a:lnTo>
                  <a:pt x="8512" y="15815"/>
                </a:lnTo>
                <a:lnTo>
                  <a:pt x="9489" y="16332"/>
                </a:lnTo>
                <a:lnTo>
                  <a:pt x="10467" y="16735"/>
                </a:lnTo>
                <a:lnTo>
                  <a:pt x="11387" y="17022"/>
                </a:lnTo>
                <a:lnTo>
                  <a:pt x="12250" y="17195"/>
                </a:lnTo>
                <a:lnTo>
                  <a:pt x="13630" y="17195"/>
                </a:lnTo>
                <a:lnTo>
                  <a:pt x="14032" y="17080"/>
                </a:lnTo>
                <a:lnTo>
                  <a:pt x="14435" y="16965"/>
                </a:lnTo>
                <a:lnTo>
                  <a:pt x="14838" y="16850"/>
                </a:lnTo>
                <a:lnTo>
                  <a:pt x="15240" y="16620"/>
                </a:lnTo>
                <a:lnTo>
                  <a:pt x="15585" y="16390"/>
                </a:lnTo>
                <a:lnTo>
                  <a:pt x="15988" y="16102"/>
                </a:lnTo>
                <a:lnTo>
                  <a:pt x="16275" y="15815"/>
                </a:lnTo>
                <a:lnTo>
                  <a:pt x="16620" y="15412"/>
                </a:lnTo>
                <a:lnTo>
                  <a:pt x="16850" y="15010"/>
                </a:lnTo>
                <a:lnTo>
                  <a:pt x="17080" y="14607"/>
                </a:lnTo>
                <a:lnTo>
                  <a:pt x="17310" y="14204"/>
                </a:lnTo>
                <a:lnTo>
                  <a:pt x="17425" y="13744"/>
                </a:lnTo>
                <a:lnTo>
                  <a:pt x="17540" y="13342"/>
                </a:lnTo>
                <a:lnTo>
                  <a:pt x="17598" y="12939"/>
                </a:lnTo>
                <a:lnTo>
                  <a:pt x="17598" y="12479"/>
                </a:lnTo>
                <a:lnTo>
                  <a:pt x="17598" y="12077"/>
                </a:lnTo>
                <a:lnTo>
                  <a:pt x="17540" y="11674"/>
                </a:lnTo>
                <a:lnTo>
                  <a:pt x="17425" y="11272"/>
                </a:lnTo>
                <a:lnTo>
                  <a:pt x="17253" y="10869"/>
                </a:lnTo>
                <a:lnTo>
                  <a:pt x="16908" y="10122"/>
                </a:lnTo>
                <a:lnTo>
                  <a:pt x="16390" y="9374"/>
                </a:lnTo>
                <a:lnTo>
                  <a:pt x="15758" y="8684"/>
                </a:lnTo>
                <a:lnTo>
                  <a:pt x="15183" y="8109"/>
                </a:lnTo>
                <a:lnTo>
                  <a:pt x="14492" y="7591"/>
                </a:lnTo>
                <a:lnTo>
                  <a:pt x="13802" y="7131"/>
                </a:lnTo>
                <a:lnTo>
                  <a:pt x="13112" y="6671"/>
                </a:lnTo>
                <a:lnTo>
                  <a:pt x="12365" y="6326"/>
                </a:lnTo>
                <a:lnTo>
                  <a:pt x="11560" y="5924"/>
                </a:lnTo>
                <a:lnTo>
                  <a:pt x="10007" y="5348"/>
                </a:lnTo>
                <a:lnTo>
                  <a:pt x="7994" y="4601"/>
                </a:lnTo>
                <a:lnTo>
                  <a:pt x="5867" y="3853"/>
                </a:lnTo>
                <a:lnTo>
                  <a:pt x="4831" y="3451"/>
                </a:lnTo>
                <a:lnTo>
                  <a:pt x="3796" y="2991"/>
                </a:lnTo>
                <a:lnTo>
                  <a:pt x="2819" y="2473"/>
                </a:lnTo>
                <a:lnTo>
                  <a:pt x="1956" y="1841"/>
                </a:lnTo>
                <a:lnTo>
                  <a:pt x="1439" y="1438"/>
                </a:lnTo>
                <a:lnTo>
                  <a:pt x="978" y="1036"/>
                </a:lnTo>
                <a:lnTo>
                  <a:pt x="518" y="518"/>
                </a:lnTo>
                <a:lnTo>
                  <a:pt x="116" y="58"/>
                </a:lnTo>
                <a:lnTo>
                  <a:pt x="5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23"/>
          <p:cNvSpPr/>
          <p:nvPr/>
        </p:nvSpPr>
        <p:spPr>
          <a:xfrm rot="-1265014">
            <a:off x="4787792" y="4744045"/>
            <a:ext cx="172612" cy="139202"/>
          </a:xfrm>
          <a:custGeom>
            <a:avLst/>
            <a:gdLst/>
            <a:ahLst/>
            <a:cxnLst/>
            <a:rect l="l" t="t" r="r" b="b"/>
            <a:pathLst>
              <a:path w="5119" h="4027" extrusionOk="0">
                <a:moveTo>
                  <a:pt x="2071" y="1"/>
                </a:moveTo>
                <a:lnTo>
                  <a:pt x="1553" y="116"/>
                </a:lnTo>
                <a:lnTo>
                  <a:pt x="1208" y="231"/>
                </a:lnTo>
                <a:lnTo>
                  <a:pt x="806" y="461"/>
                </a:lnTo>
                <a:lnTo>
                  <a:pt x="518" y="748"/>
                </a:lnTo>
                <a:lnTo>
                  <a:pt x="288" y="1094"/>
                </a:lnTo>
                <a:lnTo>
                  <a:pt x="115" y="1439"/>
                </a:lnTo>
                <a:lnTo>
                  <a:pt x="0" y="1841"/>
                </a:lnTo>
                <a:lnTo>
                  <a:pt x="58" y="2244"/>
                </a:lnTo>
                <a:lnTo>
                  <a:pt x="230" y="2646"/>
                </a:lnTo>
                <a:lnTo>
                  <a:pt x="518" y="3049"/>
                </a:lnTo>
                <a:lnTo>
                  <a:pt x="863" y="3394"/>
                </a:lnTo>
                <a:lnTo>
                  <a:pt x="1266" y="3624"/>
                </a:lnTo>
                <a:lnTo>
                  <a:pt x="1726" y="3796"/>
                </a:lnTo>
                <a:lnTo>
                  <a:pt x="2186" y="3969"/>
                </a:lnTo>
                <a:lnTo>
                  <a:pt x="2646" y="4026"/>
                </a:lnTo>
                <a:lnTo>
                  <a:pt x="3106" y="3969"/>
                </a:lnTo>
                <a:lnTo>
                  <a:pt x="3566" y="3911"/>
                </a:lnTo>
                <a:lnTo>
                  <a:pt x="3968" y="3739"/>
                </a:lnTo>
                <a:lnTo>
                  <a:pt x="4313" y="3509"/>
                </a:lnTo>
                <a:lnTo>
                  <a:pt x="4659" y="3279"/>
                </a:lnTo>
                <a:lnTo>
                  <a:pt x="4889" y="2934"/>
                </a:lnTo>
                <a:lnTo>
                  <a:pt x="5061" y="2589"/>
                </a:lnTo>
                <a:lnTo>
                  <a:pt x="5119" y="2186"/>
                </a:lnTo>
                <a:lnTo>
                  <a:pt x="5119" y="1784"/>
                </a:lnTo>
                <a:lnTo>
                  <a:pt x="4946" y="1324"/>
                </a:lnTo>
                <a:lnTo>
                  <a:pt x="4659" y="979"/>
                </a:lnTo>
                <a:lnTo>
                  <a:pt x="4313" y="633"/>
                </a:lnTo>
                <a:lnTo>
                  <a:pt x="3911" y="346"/>
                </a:lnTo>
                <a:lnTo>
                  <a:pt x="3451" y="173"/>
                </a:lnTo>
                <a:lnTo>
                  <a:pt x="2991" y="58"/>
                </a:lnTo>
                <a:lnTo>
                  <a:pt x="253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23"/>
          <p:cNvSpPr/>
          <p:nvPr/>
        </p:nvSpPr>
        <p:spPr>
          <a:xfrm rot="1342143">
            <a:off x="1297621" y="2419363"/>
            <a:ext cx="591778" cy="451068"/>
          </a:xfrm>
          <a:custGeom>
            <a:avLst/>
            <a:gdLst/>
            <a:ahLst/>
            <a:cxnLst/>
            <a:rect l="l" t="t" r="r" b="b"/>
            <a:pathLst>
              <a:path w="17540" h="13055" extrusionOk="0">
                <a:moveTo>
                  <a:pt x="17540" y="0"/>
                </a:moveTo>
                <a:lnTo>
                  <a:pt x="17482" y="58"/>
                </a:lnTo>
                <a:lnTo>
                  <a:pt x="17080" y="518"/>
                </a:lnTo>
                <a:lnTo>
                  <a:pt x="16620" y="978"/>
                </a:lnTo>
                <a:lnTo>
                  <a:pt x="16160" y="1323"/>
                </a:lnTo>
                <a:lnTo>
                  <a:pt x="15642" y="1610"/>
                </a:lnTo>
                <a:lnTo>
                  <a:pt x="15124" y="1898"/>
                </a:lnTo>
                <a:lnTo>
                  <a:pt x="14549" y="2185"/>
                </a:lnTo>
                <a:lnTo>
                  <a:pt x="13399" y="2531"/>
                </a:lnTo>
                <a:lnTo>
                  <a:pt x="12192" y="2876"/>
                </a:lnTo>
                <a:lnTo>
                  <a:pt x="10984" y="3106"/>
                </a:lnTo>
                <a:lnTo>
                  <a:pt x="9776" y="3336"/>
                </a:lnTo>
                <a:lnTo>
                  <a:pt x="8569" y="3566"/>
                </a:lnTo>
                <a:lnTo>
                  <a:pt x="6728" y="3968"/>
                </a:lnTo>
                <a:lnTo>
                  <a:pt x="5751" y="4198"/>
                </a:lnTo>
                <a:lnTo>
                  <a:pt x="4831" y="4428"/>
                </a:lnTo>
                <a:lnTo>
                  <a:pt x="3911" y="4773"/>
                </a:lnTo>
                <a:lnTo>
                  <a:pt x="3048" y="5176"/>
                </a:lnTo>
                <a:lnTo>
                  <a:pt x="2243" y="5693"/>
                </a:lnTo>
                <a:lnTo>
                  <a:pt x="1495" y="6268"/>
                </a:lnTo>
                <a:lnTo>
                  <a:pt x="1208" y="6556"/>
                </a:lnTo>
                <a:lnTo>
                  <a:pt x="978" y="6901"/>
                </a:lnTo>
                <a:lnTo>
                  <a:pt x="748" y="7246"/>
                </a:lnTo>
                <a:lnTo>
                  <a:pt x="518" y="7591"/>
                </a:lnTo>
                <a:lnTo>
                  <a:pt x="345" y="7994"/>
                </a:lnTo>
                <a:lnTo>
                  <a:pt x="173" y="8396"/>
                </a:lnTo>
                <a:lnTo>
                  <a:pt x="115" y="8856"/>
                </a:lnTo>
                <a:lnTo>
                  <a:pt x="0" y="9259"/>
                </a:lnTo>
                <a:lnTo>
                  <a:pt x="0" y="9719"/>
                </a:lnTo>
                <a:lnTo>
                  <a:pt x="0" y="10121"/>
                </a:lnTo>
                <a:lnTo>
                  <a:pt x="58" y="10524"/>
                </a:lnTo>
                <a:lnTo>
                  <a:pt x="173" y="10926"/>
                </a:lnTo>
                <a:lnTo>
                  <a:pt x="288" y="11329"/>
                </a:lnTo>
                <a:lnTo>
                  <a:pt x="518" y="11674"/>
                </a:lnTo>
                <a:lnTo>
                  <a:pt x="748" y="12019"/>
                </a:lnTo>
                <a:lnTo>
                  <a:pt x="1035" y="12307"/>
                </a:lnTo>
                <a:lnTo>
                  <a:pt x="1380" y="12537"/>
                </a:lnTo>
                <a:lnTo>
                  <a:pt x="1725" y="12709"/>
                </a:lnTo>
                <a:lnTo>
                  <a:pt x="2070" y="12882"/>
                </a:lnTo>
                <a:lnTo>
                  <a:pt x="2415" y="12997"/>
                </a:lnTo>
                <a:lnTo>
                  <a:pt x="2818" y="13054"/>
                </a:lnTo>
                <a:lnTo>
                  <a:pt x="4026" y="13054"/>
                </a:lnTo>
                <a:lnTo>
                  <a:pt x="4831" y="12939"/>
                </a:lnTo>
                <a:lnTo>
                  <a:pt x="5636" y="12767"/>
                </a:lnTo>
                <a:lnTo>
                  <a:pt x="6383" y="12537"/>
                </a:lnTo>
                <a:lnTo>
                  <a:pt x="7073" y="12307"/>
                </a:lnTo>
                <a:lnTo>
                  <a:pt x="7936" y="11904"/>
                </a:lnTo>
                <a:lnTo>
                  <a:pt x="8799" y="11444"/>
                </a:lnTo>
                <a:lnTo>
                  <a:pt x="9604" y="10984"/>
                </a:lnTo>
                <a:lnTo>
                  <a:pt x="10351" y="10409"/>
                </a:lnTo>
                <a:lnTo>
                  <a:pt x="11099" y="9834"/>
                </a:lnTo>
                <a:lnTo>
                  <a:pt x="11847" y="9201"/>
                </a:lnTo>
                <a:lnTo>
                  <a:pt x="12537" y="8511"/>
                </a:lnTo>
                <a:lnTo>
                  <a:pt x="13169" y="7879"/>
                </a:lnTo>
                <a:lnTo>
                  <a:pt x="13802" y="7131"/>
                </a:lnTo>
                <a:lnTo>
                  <a:pt x="14434" y="6383"/>
                </a:lnTo>
                <a:lnTo>
                  <a:pt x="15009" y="5578"/>
                </a:lnTo>
                <a:lnTo>
                  <a:pt x="15584" y="4773"/>
                </a:lnTo>
                <a:lnTo>
                  <a:pt x="16045" y="3968"/>
                </a:lnTo>
                <a:lnTo>
                  <a:pt x="16562" y="3106"/>
                </a:lnTo>
                <a:lnTo>
                  <a:pt x="16965" y="2185"/>
                </a:lnTo>
                <a:lnTo>
                  <a:pt x="17310" y="1323"/>
                </a:lnTo>
                <a:lnTo>
                  <a:pt x="17540" y="518"/>
                </a:lnTo>
                <a:lnTo>
                  <a:pt x="17540" y="115"/>
                </a:lnTo>
                <a:lnTo>
                  <a:pt x="1754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23"/>
          <p:cNvSpPr/>
          <p:nvPr/>
        </p:nvSpPr>
        <p:spPr>
          <a:xfrm>
            <a:off x="1948248" y="4203161"/>
            <a:ext cx="370818" cy="295366"/>
          </a:xfrm>
          <a:custGeom>
            <a:avLst/>
            <a:gdLst/>
            <a:ahLst/>
            <a:cxnLst/>
            <a:rect l="l" t="t" r="r" b="b"/>
            <a:pathLst>
              <a:path w="11042" h="8512" extrusionOk="0">
                <a:moveTo>
                  <a:pt x="10984" y="0"/>
                </a:moveTo>
                <a:lnTo>
                  <a:pt x="10984" y="58"/>
                </a:lnTo>
                <a:lnTo>
                  <a:pt x="10697" y="288"/>
                </a:lnTo>
                <a:lnTo>
                  <a:pt x="10467" y="575"/>
                </a:lnTo>
                <a:lnTo>
                  <a:pt x="9834" y="978"/>
                </a:lnTo>
                <a:lnTo>
                  <a:pt x="9202" y="1266"/>
                </a:lnTo>
                <a:lnTo>
                  <a:pt x="8512" y="1496"/>
                </a:lnTo>
                <a:lnTo>
                  <a:pt x="7822" y="1668"/>
                </a:lnTo>
                <a:lnTo>
                  <a:pt x="7074" y="1841"/>
                </a:lnTo>
                <a:lnTo>
                  <a:pt x="5636" y="2013"/>
                </a:lnTo>
                <a:lnTo>
                  <a:pt x="4716" y="2128"/>
                </a:lnTo>
                <a:lnTo>
                  <a:pt x="3854" y="2301"/>
                </a:lnTo>
                <a:lnTo>
                  <a:pt x="2991" y="2473"/>
                </a:lnTo>
                <a:lnTo>
                  <a:pt x="2128" y="2761"/>
                </a:lnTo>
                <a:lnTo>
                  <a:pt x="1783" y="2933"/>
                </a:lnTo>
                <a:lnTo>
                  <a:pt x="1438" y="3163"/>
                </a:lnTo>
                <a:lnTo>
                  <a:pt x="1151" y="3393"/>
                </a:lnTo>
                <a:lnTo>
                  <a:pt x="863" y="3623"/>
                </a:lnTo>
                <a:lnTo>
                  <a:pt x="633" y="3968"/>
                </a:lnTo>
                <a:lnTo>
                  <a:pt x="403" y="4256"/>
                </a:lnTo>
                <a:lnTo>
                  <a:pt x="231" y="4601"/>
                </a:lnTo>
                <a:lnTo>
                  <a:pt x="116" y="5003"/>
                </a:lnTo>
                <a:lnTo>
                  <a:pt x="58" y="5348"/>
                </a:lnTo>
                <a:lnTo>
                  <a:pt x="1" y="5751"/>
                </a:lnTo>
                <a:lnTo>
                  <a:pt x="58" y="6096"/>
                </a:lnTo>
                <a:lnTo>
                  <a:pt x="116" y="6499"/>
                </a:lnTo>
                <a:lnTo>
                  <a:pt x="173" y="6901"/>
                </a:lnTo>
                <a:lnTo>
                  <a:pt x="346" y="7246"/>
                </a:lnTo>
                <a:lnTo>
                  <a:pt x="518" y="7534"/>
                </a:lnTo>
                <a:lnTo>
                  <a:pt x="748" y="7821"/>
                </a:lnTo>
                <a:lnTo>
                  <a:pt x="1036" y="8051"/>
                </a:lnTo>
                <a:lnTo>
                  <a:pt x="1266" y="8224"/>
                </a:lnTo>
                <a:lnTo>
                  <a:pt x="1611" y="8396"/>
                </a:lnTo>
                <a:lnTo>
                  <a:pt x="1898" y="8454"/>
                </a:lnTo>
                <a:lnTo>
                  <a:pt x="2243" y="8511"/>
                </a:lnTo>
                <a:lnTo>
                  <a:pt x="2588" y="8511"/>
                </a:lnTo>
                <a:lnTo>
                  <a:pt x="3279" y="8396"/>
                </a:lnTo>
                <a:lnTo>
                  <a:pt x="3969" y="8224"/>
                </a:lnTo>
                <a:lnTo>
                  <a:pt x="4659" y="7936"/>
                </a:lnTo>
                <a:lnTo>
                  <a:pt x="5291" y="7649"/>
                </a:lnTo>
                <a:lnTo>
                  <a:pt x="5809" y="7361"/>
                </a:lnTo>
                <a:lnTo>
                  <a:pt x="6671" y="6844"/>
                </a:lnTo>
                <a:lnTo>
                  <a:pt x="7477" y="6211"/>
                </a:lnTo>
                <a:lnTo>
                  <a:pt x="8282" y="5521"/>
                </a:lnTo>
                <a:lnTo>
                  <a:pt x="8972" y="4716"/>
                </a:lnTo>
                <a:lnTo>
                  <a:pt x="9604" y="3911"/>
                </a:lnTo>
                <a:lnTo>
                  <a:pt x="10122" y="2991"/>
                </a:lnTo>
                <a:lnTo>
                  <a:pt x="10524" y="2071"/>
                </a:lnTo>
                <a:lnTo>
                  <a:pt x="10869" y="1150"/>
                </a:lnTo>
                <a:lnTo>
                  <a:pt x="10984" y="460"/>
                </a:lnTo>
                <a:lnTo>
                  <a:pt x="11042" y="115"/>
                </a:lnTo>
                <a:lnTo>
                  <a:pt x="10984"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23"/>
          <p:cNvSpPr/>
          <p:nvPr/>
        </p:nvSpPr>
        <p:spPr>
          <a:xfrm>
            <a:off x="2394340" y="3925764"/>
            <a:ext cx="341870" cy="756321"/>
          </a:xfrm>
          <a:custGeom>
            <a:avLst/>
            <a:gdLst/>
            <a:ahLst/>
            <a:cxnLst/>
            <a:rect l="l" t="t" r="r" b="b"/>
            <a:pathLst>
              <a:path w="10180" h="21796" extrusionOk="0">
                <a:moveTo>
                  <a:pt x="9719" y="1"/>
                </a:moveTo>
                <a:lnTo>
                  <a:pt x="9317" y="174"/>
                </a:lnTo>
                <a:lnTo>
                  <a:pt x="8569" y="691"/>
                </a:lnTo>
                <a:lnTo>
                  <a:pt x="7477" y="1439"/>
                </a:lnTo>
                <a:lnTo>
                  <a:pt x="6499" y="2359"/>
                </a:lnTo>
                <a:lnTo>
                  <a:pt x="5521" y="3279"/>
                </a:lnTo>
                <a:lnTo>
                  <a:pt x="4659" y="4314"/>
                </a:lnTo>
                <a:lnTo>
                  <a:pt x="3854" y="5407"/>
                </a:lnTo>
                <a:lnTo>
                  <a:pt x="3049" y="6499"/>
                </a:lnTo>
                <a:lnTo>
                  <a:pt x="2358" y="7649"/>
                </a:lnTo>
                <a:lnTo>
                  <a:pt x="1726" y="8799"/>
                </a:lnTo>
                <a:lnTo>
                  <a:pt x="1266" y="9777"/>
                </a:lnTo>
                <a:lnTo>
                  <a:pt x="863" y="10755"/>
                </a:lnTo>
                <a:lnTo>
                  <a:pt x="576" y="11790"/>
                </a:lnTo>
                <a:lnTo>
                  <a:pt x="288" y="12825"/>
                </a:lnTo>
                <a:lnTo>
                  <a:pt x="116" y="13860"/>
                </a:lnTo>
                <a:lnTo>
                  <a:pt x="1" y="14895"/>
                </a:lnTo>
                <a:lnTo>
                  <a:pt x="1" y="15988"/>
                </a:lnTo>
                <a:lnTo>
                  <a:pt x="116" y="17023"/>
                </a:lnTo>
                <a:lnTo>
                  <a:pt x="288" y="17943"/>
                </a:lnTo>
                <a:lnTo>
                  <a:pt x="576" y="18806"/>
                </a:lnTo>
                <a:lnTo>
                  <a:pt x="978" y="19611"/>
                </a:lnTo>
                <a:lnTo>
                  <a:pt x="1266" y="19956"/>
                </a:lnTo>
                <a:lnTo>
                  <a:pt x="1496" y="20301"/>
                </a:lnTo>
                <a:lnTo>
                  <a:pt x="1841" y="20646"/>
                </a:lnTo>
                <a:lnTo>
                  <a:pt x="2128" y="20933"/>
                </a:lnTo>
                <a:lnTo>
                  <a:pt x="2473" y="21163"/>
                </a:lnTo>
                <a:lnTo>
                  <a:pt x="2876" y="21393"/>
                </a:lnTo>
                <a:lnTo>
                  <a:pt x="3279" y="21566"/>
                </a:lnTo>
                <a:lnTo>
                  <a:pt x="3739" y="21681"/>
                </a:lnTo>
                <a:lnTo>
                  <a:pt x="4199" y="21796"/>
                </a:lnTo>
                <a:lnTo>
                  <a:pt x="5636" y="21796"/>
                </a:lnTo>
                <a:lnTo>
                  <a:pt x="6039" y="21681"/>
                </a:lnTo>
                <a:lnTo>
                  <a:pt x="6441" y="21566"/>
                </a:lnTo>
                <a:lnTo>
                  <a:pt x="6844" y="21451"/>
                </a:lnTo>
                <a:lnTo>
                  <a:pt x="7247" y="21278"/>
                </a:lnTo>
                <a:lnTo>
                  <a:pt x="7592" y="21048"/>
                </a:lnTo>
                <a:lnTo>
                  <a:pt x="7937" y="20761"/>
                </a:lnTo>
                <a:lnTo>
                  <a:pt x="8224" y="20473"/>
                </a:lnTo>
                <a:lnTo>
                  <a:pt x="8512" y="20186"/>
                </a:lnTo>
                <a:lnTo>
                  <a:pt x="8972" y="19496"/>
                </a:lnTo>
                <a:lnTo>
                  <a:pt x="9374" y="18691"/>
                </a:lnTo>
                <a:lnTo>
                  <a:pt x="9719" y="17828"/>
                </a:lnTo>
                <a:lnTo>
                  <a:pt x="9892" y="17023"/>
                </a:lnTo>
                <a:lnTo>
                  <a:pt x="10064" y="16218"/>
                </a:lnTo>
                <a:lnTo>
                  <a:pt x="10122" y="15413"/>
                </a:lnTo>
                <a:lnTo>
                  <a:pt x="10179" y="14550"/>
                </a:lnTo>
                <a:lnTo>
                  <a:pt x="10122" y="13688"/>
                </a:lnTo>
                <a:lnTo>
                  <a:pt x="10064" y="12882"/>
                </a:lnTo>
                <a:lnTo>
                  <a:pt x="9892" y="11215"/>
                </a:lnTo>
                <a:lnTo>
                  <a:pt x="9547" y="9087"/>
                </a:lnTo>
                <a:lnTo>
                  <a:pt x="9202" y="6902"/>
                </a:lnTo>
                <a:lnTo>
                  <a:pt x="9087" y="5752"/>
                </a:lnTo>
                <a:lnTo>
                  <a:pt x="8972" y="4659"/>
                </a:lnTo>
                <a:lnTo>
                  <a:pt x="8972" y="3566"/>
                </a:lnTo>
                <a:lnTo>
                  <a:pt x="9087" y="2474"/>
                </a:lnTo>
                <a:lnTo>
                  <a:pt x="9202" y="1841"/>
                </a:lnTo>
                <a:lnTo>
                  <a:pt x="9374" y="1266"/>
                </a:lnTo>
                <a:lnTo>
                  <a:pt x="9547" y="634"/>
                </a:lnTo>
                <a:lnTo>
                  <a:pt x="9834" y="58"/>
                </a:lnTo>
                <a:lnTo>
                  <a:pt x="9834"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23"/>
          <p:cNvSpPr/>
          <p:nvPr/>
        </p:nvSpPr>
        <p:spPr>
          <a:xfrm>
            <a:off x="4482980" y="4314635"/>
            <a:ext cx="305164" cy="425075"/>
          </a:xfrm>
          <a:custGeom>
            <a:avLst/>
            <a:gdLst/>
            <a:ahLst/>
            <a:cxnLst/>
            <a:rect l="l" t="t" r="r" b="b"/>
            <a:pathLst>
              <a:path w="9087" h="12250" extrusionOk="0">
                <a:moveTo>
                  <a:pt x="288" y="0"/>
                </a:moveTo>
                <a:lnTo>
                  <a:pt x="230" y="58"/>
                </a:lnTo>
                <a:lnTo>
                  <a:pt x="173" y="288"/>
                </a:lnTo>
                <a:lnTo>
                  <a:pt x="58" y="863"/>
                </a:lnTo>
                <a:lnTo>
                  <a:pt x="0" y="1668"/>
                </a:lnTo>
                <a:lnTo>
                  <a:pt x="0" y="2530"/>
                </a:lnTo>
                <a:lnTo>
                  <a:pt x="0" y="3336"/>
                </a:lnTo>
                <a:lnTo>
                  <a:pt x="115" y="4198"/>
                </a:lnTo>
                <a:lnTo>
                  <a:pt x="288" y="5003"/>
                </a:lnTo>
                <a:lnTo>
                  <a:pt x="460" y="5808"/>
                </a:lnTo>
                <a:lnTo>
                  <a:pt x="748" y="6613"/>
                </a:lnTo>
                <a:lnTo>
                  <a:pt x="978" y="7361"/>
                </a:lnTo>
                <a:lnTo>
                  <a:pt x="1266" y="7994"/>
                </a:lnTo>
                <a:lnTo>
                  <a:pt x="1553" y="8569"/>
                </a:lnTo>
                <a:lnTo>
                  <a:pt x="1898" y="9144"/>
                </a:lnTo>
                <a:lnTo>
                  <a:pt x="2243" y="9719"/>
                </a:lnTo>
                <a:lnTo>
                  <a:pt x="2646" y="10236"/>
                </a:lnTo>
                <a:lnTo>
                  <a:pt x="3106" y="10696"/>
                </a:lnTo>
                <a:lnTo>
                  <a:pt x="3566" y="11156"/>
                </a:lnTo>
                <a:lnTo>
                  <a:pt x="4141" y="11559"/>
                </a:lnTo>
                <a:lnTo>
                  <a:pt x="4658" y="11847"/>
                </a:lnTo>
                <a:lnTo>
                  <a:pt x="5176" y="12077"/>
                </a:lnTo>
                <a:lnTo>
                  <a:pt x="5694" y="12192"/>
                </a:lnTo>
                <a:lnTo>
                  <a:pt x="6211" y="12249"/>
                </a:lnTo>
                <a:lnTo>
                  <a:pt x="6786" y="12192"/>
                </a:lnTo>
                <a:lnTo>
                  <a:pt x="7304" y="12077"/>
                </a:lnTo>
                <a:lnTo>
                  <a:pt x="7764" y="11789"/>
                </a:lnTo>
                <a:lnTo>
                  <a:pt x="8224" y="11386"/>
                </a:lnTo>
                <a:lnTo>
                  <a:pt x="8626" y="10984"/>
                </a:lnTo>
                <a:lnTo>
                  <a:pt x="8856" y="10466"/>
                </a:lnTo>
                <a:lnTo>
                  <a:pt x="9029" y="10006"/>
                </a:lnTo>
                <a:lnTo>
                  <a:pt x="9086" y="9489"/>
                </a:lnTo>
                <a:lnTo>
                  <a:pt x="9086" y="8971"/>
                </a:lnTo>
                <a:lnTo>
                  <a:pt x="8971" y="8454"/>
                </a:lnTo>
                <a:lnTo>
                  <a:pt x="8741" y="7936"/>
                </a:lnTo>
                <a:lnTo>
                  <a:pt x="8454" y="7419"/>
                </a:lnTo>
                <a:lnTo>
                  <a:pt x="8166" y="7016"/>
                </a:lnTo>
                <a:lnTo>
                  <a:pt x="7879" y="6613"/>
                </a:lnTo>
                <a:lnTo>
                  <a:pt x="7131" y="5866"/>
                </a:lnTo>
                <a:lnTo>
                  <a:pt x="6326" y="5176"/>
                </a:lnTo>
                <a:lnTo>
                  <a:pt x="5521" y="4601"/>
                </a:lnTo>
                <a:lnTo>
                  <a:pt x="4371" y="3911"/>
                </a:lnTo>
                <a:lnTo>
                  <a:pt x="3221" y="3163"/>
                </a:lnTo>
                <a:lnTo>
                  <a:pt x="2646" y="2760"/>
                </a:lnTo>
                <a:lnTo>
                  <a:pt x="2071" y="2300"/>
                </a:lnTo>
                <a:lnTo>
                  <a:pt x="1611" y="1840"/>
                </a:lnTo>
                <a:lnTo>
                  <a:pt x="1151" y="1380"/>
                </a:lnTo>
                <a:lnTo>
                  <a:pt x="690" y="748"/>
                </a:lnTo>
                <a:lnTo>
                  <a:pt x="28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23"/>
          <p:cNvSpPr/>
          <p:nvPr/>
        </p:nvSpPr>
        <p:spPr>
          <a:xfrm>
            <a:off x="2828848" y="4428645"/>
            <a:ext cx="119789" cy="97819"/>
          </a:xfrm>
          <a:custGeom>
            <a:avLst/>
            <a:gdLst/>
            <a:ahLst/>
            <a:cxnLst/>
            <a:rect l="l" t="t" r="r" b="b"/>
            <a:pathLst>
              <a:path w="3567" h="2819" extrusionOk="0">
                <a:moveTo>
                  <a:pt x="1381" y="1"/>
                </a:moveTo>
                <a:lnTo>
                  <a:pt x="1093" y="58"/>
                </a:lnTo>
                <a:lnTo>
                  <a:pt x="806" y="173"/>
                </a:lnTo>
                <a:lnTo>
                  <a:pt x="576" y="346"/>
                </a:lnTo>
                <a:lnTo>
                  <a:pt x="346" y="518"/>
                </a:lnTo>
                <a:lnTo>
                  <a:pt x="173" y="748"/>
                </a:lnTo>
                <a:lnTo>
                  <a:pt x="58" y="1036"/>
                </a:lnTo>
                <a:lnTo>
                  <a:pt x="1" y="1266"/>
                </a:lnTo>
                <a:lnTo>
                  <a:pt x="1" y="1553"/>
                </a:lnTo>
                <a:lnTo>
                  <a:pt x="173" y="1841"/>
                </a:lnTo>
                <a:lnTo>
                  <a:pt x="346" y="2128"/>
                </a:lnTo>
                <a:lnTo>
                  <a:pt x="576" y="2358"/>
                </a:lnTo>
                <a:lnTo>
                  <a:pt x="863" y="2531"/>
                </a:lnTo>
                <a:lnTo>
                  <a:pt x="1151" y="2646"/>
                </a:lnTo>
                <a:lnTo>
                  <a:pt x="1496" y="2761"/>
                </a:lnTo>
                <a:lnTo>
                  <a:pt x="1841" y="2818"/>
                </a:lnTo>
                <a:lnTo>
                  <a:pt x="2128" y="2818"/>
                </a:lnTo>
                <a:lnTo>
                  <a:pt x="2473" y="2703"/>
                </a:lnTo>
                <a:lnTo>
                  <a:pt x="2761" y="2646"/>
                </a:lnTo>
                <a:lnTo>
                  <a:pt x="2991" y="2473"/>
                </a:lnTo>
                <a:lnTo>
                  <a:pt x="3221" y="2301"/>
                </a:lnTo>
                <a:lnTo>
                  <a:pt x="3394" y="2071"/>
                </a:lnTo>
                <a:lnTo>
                  <a:pt x="3509" y="1783"/>
                </a:lnTo>
                <a:lnTo>
                  <a:pt x="3566" y="1496"/>
                </a:lnTo>
                <a:lnTo>
                  <a:pt x="3509" y="1208"/>
                </a:lnTo>
                <a:lnTo>
                  <a:pt x="3394" y="921"/>
                </a:lnTo>
                <a:lnTo>
                  <a:pt x="3221" y="691"/>
                </a:lnTo>
                <a:lnTo>
                  <a:pt x="2991" y="461"/>
                </a:lnTo>
                <a:lnTo>
                  <a:pt x="2703" y="288"/>
                </a:lnTo>
                <a:lnTo>
                  <a:pt x="2416" y="116"/>
                </a:lnTo>
                <a:lnTo>
                  <a:pt x="2071" y="58"/>
                </a:lnTo>
                <a:lnTo>
                  <a:pt x="172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23"/>
          <p:cNvSpPr/>
          <p:nvPr/>
        </p:nvSpPr>
        <p:spPr>
          <a:xfrm rot="1342143">
            <a:off x="1471775" y="2969131"/>
            <a:ext cx="172709" cy="139104"/>
          </a:xfrm>
          <a:custGeom>
            <a:avLst/>
            <a:gdLst/>
            <a:ahLst/>
            <a:cxnLst/>
            <a:rect l="l" t="t" r="r" b="b"/>
            <a:pathLst>
              <a:path w="5119" h="4026" extrusionOk="0">
                <a:moveTo>
                  <a:pt x="2013" y="0"/>
                </a:moveTo>
                <a:lnTo>
                  <a:pt x="1553" y="115"/>
                </a:lnTo>
                <a:lnTo>
                  <a:pt x="1150" y="230"/>
                </a:lnTo>
                <a:lnTo>
                  <a:pt x="805" y="460"/>
                </a:lnTo>
                <a:lnTo>
                  <a:pt x="518" y="748"/>
                </a:lnTo>
                <a:lnTo>
                  <a:pt x="230" y="1093"/>
                </a:lnTo>
                <a:lnTo>
                  <a:pt x="58" y="1438"/>
                </a:lnTo>
                <a:lnTo>
                  <a:pt x="0" y="1840"/>
                </a:lnTo>
                <a:lnTo>
                  <a:pt x="58" y="2243"/>
                </a:lnTo>
                <a:lnTo>
                  <a:pt x="230" y="2646"/>
                </a:lnTo>
                <a:lnTo>
                  <a:pt x="518" y="3048"/>
                </a:lnTo>
                <a:lnTo>
                  <a:pt x="863" y="3336"/>
                </a:lnTo>
                <a:lnTo>
                  <a:pt x="1265" y="3623"/>
                </a:lnTo>
                <a:lnTo>
                  <a:pt x="1668" y="3796"/>
                </a:lnTo>
                <a:lnTo>
                  <a:pt x="2128" y="3968"/>
                </a:lnTo>
                <a:lnTo>
                  <a:pt x="2646" y="4026"/>
                </a:lnTo>
                <a:lnTo>
                  <a:pt x="3106" y="3968"/>
                </a:lnTo>
                <a:lnTo>
                  <a:pt x="3566" y="3911"/>
                </a:lnTo>
                <a:lnTo>
                  <a:pt x="3968" y="3738"/>
                </a:lnTo>
                <a:lnTo>
                  <a:pt x="4313" y="3508"/>
                </a:lnTo>
                <a:lnTo>
                  <a:pt x="4658" y="3221"/>
                </a:lnTo>
                <a:lnTo>
                  <a:pt x="4888" y="2933"/>
                </a:lnTo>
                <a:lnTo>
                  <a:pt x="5061" y="2531"/>
                </a:lnTo>
                <a:lnTo>
                  <a:pt x="5118" y="2186"/>
                </a:lnTo>
                <a:lnTo>
                  <a:pt x="5061" y="1725"/>
                </a:lnTo>
                <a:lnTo>
                  <a:pt x="4888" y="1323"/>
                </a:lnTo>
                <a:lnTo>
                  <a:pt x="4601" y="978"/>
                </a:lnTo>
                <a:lnTo>
                  <a:pt x="4256" y="633"/>
                </a:lnTo>
                <a:lnTo>
                  <a:pt x="3853" y="345"/>
                </a:lnTo>
                <a:lnTo>
                  <a:pt x="3451" y="173"/>
                </a:lnTo>
                <a:lnTo>
                  <a:pt x="2991" y="58"/>
                </a:lnTo>
                <a:lnTo>
                  <a:pt x="253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23"/>
          <p:cNvSpPr/>
          <p:nvPr/>
        </p:nvSpPr>
        <p:spPr>
          <a:xfrm rot="-3858601">
            <a:off x="1635743" y="2697635"/>
            <a:ext cx="364876" cy="171119"/>
          </a:xfrm>
          <a:custGeom>
            <a:avLst/>
            <a:gdLst/>
            <a:ahLst/>
            <a:cxnLst/>
            <a:rect l="l" t="t" r="r" b="b"/>
            <a:pathLst>
              <a:path w="10582" h="5062" extrusionOk="0">
                <a:moveTo>
                  <a:pt x="2013" y="1"/>
                </a:moveTo>
                <a:lnTo>
                  <a:pt x="1610" y="116"/>
                </a:lnTo>
                <a:lnTo>
                  <a:pt x="1150" y="288"/>
                </a:lnTo>
                <a:lnTo>
                  <a:pt x="748" y="519"/>
                </a:lnTo>
                <a:lnTo>
                  <a:pt x="460" y="806"/>
                </a:lnTo>
                <a:lnTo>
                  <a:pt x="173" y="1209"/>
                </a:lnTo>
                <a:lnTo>
                  <a:pt x="0" y="1554"/>
                </a:lnTo>
                <a:lnTo>
                  <a:pt x="0" y="1784"/>
                </a:lnTo>
                <a:lnTo>
                  <a:pt x="0" y="2014"/>
                </a:lnTo>
                <a:lnTo>
                  <a:pt x="58" y="2416"/>
                </a:lnTo>
                <a:lnTo>
                  <a:pt x="230" y="2761"/>
                </a:lnTo>
                <a:lnTo>
                  <a:pt x="460" y="3106"/>
                </a:lnTo>
                <a:lnTo>
                  <a:pt x="748" y="3394"/>
                </a:lnTo>
                <a:lnTo>
                  <a:pt x="1093" y="3681"/>
                </a:lnTo>
                <a:lnTo>
                  <a:pt x="1438" y="3911"/>
                </a:lnTo>
                <a:lnTo>
                  <a:pt x="2185" y="4314"/>
                </a:lnTo>
                <a:lnTo>
                  <a:pt x="2645" y="4486"/>
                </a:lnTo>
                <a:lnTo>
                  <a:pt x="3105" y="4659"/>
                </a:lnTo>
                <a:lnTo>
                  <a:pt x="4083" y="4889"/>
                </a:lnTo>
                <a:lnTo>
                  <a:pt x="5061" y="5004"/>
                </a:lnTo>
                <a:lnTo>
                  <a:pt x="6038" y="5062"/>
                </a:lnTo>
                <a:lnTo>
                  <a:pt x="7073" y="5004"/>
                </a:lnTo>
                <a:lnTo>
                  <a:pt x="8108" y="4831"/>
                </a:lnTo>
                <a:lnTo>
                  <a:pt x="9086" y="4601"/>
                </a:lnTo>
                <a:lnTo>
                  <a:pt x="10064" y="4256"/>
                </a:lnTo>
                <a:lnTo>
                  <a:pt x="10409" y="4026"/>
                </a:lnTo>
                <a:lnTo>
                  <a:pt x="10581" y="3911"/>
                </a:lnTo>
                <a:lnTo>
                  <a:pt x="10236" y="3911"/>
                </a:lnTo>
                <a:lnTo>
                  <a:pt x="9949" y="3854"/>
                </a:lnTo>
                <a:lnTo>
                  <a:pt x="9316" y="3739"/>
                </a:lnTo>
                <a:lnTo>
                  <a:pt x="8741" y="3509"/>
                </a:lnTo>
                <a:lnTo>
                  <a:pt x="8166" y="3221"/>
                </a:lnTo>
                <a:lnTo>
                  <a:pt x="7591" y="2876"/>
                </a:lnTo>
                <a:lnTo>
                  <a:pt x="7073" y="2474"/>
                </a:lnTo>
                <a:lnTo>
                  <a:pt x="6038" y="1726"/>
                </a:lnTo>
                <a:lnTo>
                  <a:pt x="5233" y="1151"/>
                </a:lnTo>
                <a:lnTo>
                  <a:pt x="4371" y="634"/>
                </a:lnTo>
                <a:lnTo>
                  <a:pt x="3911" y="404"/>
                </a:lnTo>
                <a:lnTo>
                  <a:pt x="3450" y="231"/>
                </a:lnTo>
                <a:lnTo>
                  <a:pt x="2933" y="58"/>
                </a:lnTo>
                <a:lnTo>
                  <a:pt x="241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23"/>
          <p:cNvSpPr/>
          <p:nvPr/>
        </p:nvSpPr>
        <p:spPr>
          <a:xfrm rot="3360721">
            <a:off x="2243738" y="540277"/>
            <a:ext cx="286353" cy="247417"/>
          </a:xfrm>
          <a:custGeom>
            <a:avLst/>
            <a:gdLst/>
            <a:ahLst/>
            <a:cxnLst/>
            <a:rect l="l" t="t" r="r" b="b"/>
            <a:pathLst>
              <a:path w="8454" h="7189" extrusionOk="0">
                <a:moveTo>
                  <a:pt x="1840" y="0"/>
                </a:moveTo>
                <a:lnTo>
                  <a:pt x="1380" y="58"/>
                </a:lnTo>
                <a:lnTo>
                  <a:pt x="978" y="173"/>
                </a:lnTo>
                <a:lnTo>
                  <a:pt x="633" y="345"/>
                </a:lnTo>
                <a:lnTo>
                  <a:pt x="288" y="633"/>
                </a:lnTo>
                <a:lnTo>
                  <a:pt x="58" y="978"/>
                </a:lnTo>
                <a:lnTo>
                  <a:pt x="0" y="1380"/>
                </a:lnTo>
                <a:lnTo>
                  <a:pt x="0" y="1725"/>
                </a:lnTo>
                <a:lnTo>
                  <a:pt x="58" y="2128"/>
                </a:lnTo>
                <a:lnTo>
                  <a:pt x="173" y="2530"/>
                </a:lnTo>
                <a:lnTo>
                  <a:pt x="345" y="2875"/>
                </a:lnTo>
                <a:lnTo>
                  <a:pt x="575" y="3278"/>
                </a:lnTo>
                <a:lnTo>
                  <a:pt x="978" y="3853"/>
                </a:lnTo>
                <a:lnTo>
                  <a:pt x="1323" y="4256"/>
                </a:lnTo>
                <a:lnTo>
                  <a:pt x="1668" y="4601"/>
                </a:lnTo>
                <a:lnTo>
                  <a:pt x="2358" y="5176"/>
                </a:lnTo>
                <a:lnTo>
                  <a:pt x="3220" y="5693"/>
                </a:lnTo>
                <a:lnTo>
                  <a:pt x="4026" y="6153"/>
                </a:lnTo>
                <a:lnTo>
                  <a:pt x="4946" y="6556"/>
                </a:lnTo>
                <a:lnTo>
                  <a:pt x="5866" y="6843"/>
                </a:lnTo>
                <a:lnTo>
                  <a:pt x="6843" y="7073"/>
                </a:lnTo>
                <a:lnTo>
                  <a:pt x="7821" y="7188"/>
                </a:lnTo>
                <a:lnTo>
                  <a:pt x="8223" y="7188"/>
                </a:lnTo>
                <a:lnTo>
                  <a:pt x="8396" y="7131"/>
                </a:lnTo>
                <a:lnTo>
                  <a:pt x="8454" y="7131"/>
                </a:lnTo>
                <a:lnTo>
                  <a:pt x="8454" y="7073"/>
                </a:lnTo>
                <a:lnTo>
                  <a:pt x="7878" y="6786"/>
                </a:lnTo>
                <a:lnTo>
                  <a:pt x="7418" y="6441"/>
                </a:lnTo>
                <a:lnTo>
                  <a:pt x="6958" y="5981"/>
                </a:lnTo>
                <a:lnTo>
                  <a:pt x="6613" y="5463"/>
                </a:lnTo>
                <a:lnTo>
                  <a:pt x="6326" y="4946"/>
                </a:lnTo>
                <a:lnTo>
                  <a:pt x="5981" y="4371"/>
                </a:lnTo>
                <a:lnTo>
                  <a:pt x="5406" y="3335"/>
                </a:lnTo>
                <a:lnTo>
                  <a:pt x="4946" y="2473"/>
                </a:lnTo>
                <a:lnTo>
                  <a:pt x="4428" y="1668"/>
                </a:lnTo>
                <a:lnTo>
                  <a:pt x="4141" y="1265"/>
                </a:lnTo>
                <a:lnTo>
                  <a:pt x="3853" y="920"/>
                </a:lnTo>
                <a:lnTo>
                  <a:pt x="3450" y="575"/>
                </a:lnTo>
                <a:lnTo>
                  <a:pt x="3048" y="288"/>
                </a:lnTo>
                <a:lnTo>
                  <a:pt x="2703" y="115"/>
                </a:lnTo>
                <a:lnTo>
                  <a:pt x="2300"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23"/>
          <p:cNvSpPr/>
          <p:nvPr/>
        </p:nvSpPr>
        <p:spPr>
          <a:xfrm rot="8704698">
            <a:off x="7218899" y="4030141"/>
            <a:ext cx="262979" cy="166256"/>
          </a:xfrm>
          <a:custGeom>
            <a:avLst/>
            <a:gdLst/>
            <a:ahLst/>
            <a:cxnLst/>
            <a:rect l="l" t="t" r="r" b="b"/>
            <a:pathLst>
              <a:path w="7764" h="4831" extrusionOk="0">
                <a:moveTo>
                  <a:pt x="1208" y="0"/>
                </a:moveTo>
                <a:lnTo>
                  <a:pt x="863" y="115"/>
                </a:lnTo>
                <a:lnTo>
                  <a:pt x="576" y="230"/>
                </a:lnTo>
                <a:lnTo>
                  <a:pt x="346" y="460"/>
                </a:lnTo>
                <a:lnTo>
                  <a:pt x="116" y="748"/>
                </a:lnTo>
                <a:lnTo>
                  <a:pt x="0" y="1035"/>
                </a:lnTo>
                <a:lnTo>
                  <a:pt x="0" y="1380"/>
                </a:lnTo>
                <a:lnTo>
                  <a:pt x="58" y="1725"/>
                </a:lnTo>
                <a:lnTo>
                  <a:pt x="173" y="2128"/>
                </a:lnTo>
                <a:lnTo>
                  <a:pt x="346" y="2415"/>
                </a:lnTo>
                <a:lnTo>
                  <a:pt x="518" y="2703"/>
                </a:lnTo>
                <a:lnTo>
                  <a:pt x="806" y="2933"/>
                </a:lnTo>
                <a:lnTo>
                  <a:pt x="1151" y="3163"/>
                </a:lnTo>
                <a:lnTo>
                  <a:pt x="1496" y="3335"/>
                </a:lnTo>
                <a:lnTo>
                  <a:pt x="1898" y="3450"/>
                </a:lnTo>
                <a:lnTo>
                  <a:pt x="2243" y="3565"/>
                </a:lnTo>
                <a:lnTo>
                  <a:pt x="3048" y="3680"/>
                </a:lnTo>
                <a:lnTo>
                  <a:pt x="3853" y="3738"/>
                </a:lnTo>
                <a:lnTo>
                  <a:pt x="4889" y="3853"/>
                </a:lnTo>
                <a:lnTo>
                  <a:pt x="5924" y="3968"/>
                </a:lnTo>
                <a:lnTo>
                  <a:pt x="6441" y="4083"/>
                </a:lnTo>
                <a:lnTo>
                  <a:pt x="6901" y="4255"/>
                </a:lnTo>
                <a:lnTo>
                  <a:pt x="7361" y="4486"/>
                </a:lnTo>
                <a:lnTo>
                  <a:pt x="7706" y="4831"/>
                </a:lnTo>
                <a:lnTo>
                  <a:pt x="7764" y="4831"/>
                </a:lnTo>
                <a:lnTo>
                  <a:pt x="7764" y="4773"/>
                </a:lnTo>
                <a:lnTo>
                  <a:pt x="7706" y="4658"/>
                </a:lnTo>
                <a:lnTo>
                  <a:pt x="7591" y="4313"/>
                </a:lnTo>
                <a:lnTo>
                  <a:pt x="7189" y="3623"/>
                </a:lnTo>
                <a:lnTo>
                  <a:pt x="6729" y="2933"/>
                </a:lnTo>
                <a:lnTo>
                  <a:pt x="6154" y="2300"/>
                </a:lnTo>
                <a:lnTo>
                  <a:pt x="5579" y="1783"/>
                </a:lnTo>
                <a:lnTo>
                  <a:pt x="4946" y="1265"/>
                </a:lnTo>
                <a:lnTo>
                  <a:pt x="4313" y="805"/>
                </a:lnTo>
                <a:lnTo>
                  <a:pt x="3623" y="460"/>
                </a:lnTo>
                <a:lnTo>
                  <a:pt x="2876" y="173"/>
                </a:lnTo>
                <a:lnTo>
                  <a:pt x="2243" y="58"/>
                </a:lnTo>
                <a:lnTo>
                  <a:pt x="155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23"/>
          <p:cNvSpPr/>
          <p:nvPr/>
        </p:nvSpPr>
        <p:spPr>
          <a:xfrm rot="3360721">
            <a:off x="1673204" y="923771"/>
            <a:ext cx="169495" cy="382018"/>
          </a:xfrm>
          <a:custGeom>
            <a:avLst/>
            <a:gdLst/>
            <a:ahLst/>
            <a:cxnLst/>
            <a:rect l="l" t="t" r="r" b="b"/>
            <a:pathLst>
              <a:path w="5004" h="11100" extrusionOk="0">
                <a:moveTo>
                  <a:pt x="3336" y="1"/>
                </a:moveTo>
                <a:lnTo>
                  <a:pt x="3106" y="173"/>
                </a:lnTo>
                <a:lnTo>
                  <a:pt x="2646" y="576"/>
                </a:lnTo>
                <a:lnTo>
                  <a:pt x="2070" y="1208"/>
                </a:lnTo>
                <a:lnTo>
                  <a:pt x="1553" y="1899"/>
                </a:lnTo>
                <a:lnTo>
                  <a:pt x="1093" y="2704"/>
                </a:lnTo>
                <a:lnTo>
                  <a:pt x="690" y="3509"/>
                </a:lnTo>
                <a:lnTo>
                  <a:pt x="403" y="4371"/>
                </a:lnTo>
                <a:lnTo>
                  <a:pt x="173" y="5234"/>
                </a:lnTo>
                <a:lnTo>
                  <a:pt x="58" y="6097"/>
                </a:lnTo>
                <a:lnTo>
                  <a:pt x="0" y="6959"/>
                </a:lnTo>
                <a:lnTo>
                  <a:pt x="0" y="7477"/>
                </a:lnTo>
                <a:lnTo>
                  <a:pt x="58" y="8109"/>
                </a:lnTo>
                <a:lnTo>
                  <a:pt x="115" y="8742"/>
                </a:lnTo>
                <a:lnTo>
                  <a:pt x="288" y="9317"/>
                </a:lnTo>
                <a:lnTo>
                  <a:pt x="518" y="9892"/>
                </a:lnTo>
                <a:lnTo>
                  <a:pt x="805" y="10410"/>
                </a:lnTo>
                <a:lnTo>
                  <a:pt x="1035" y="10582"/>
                </a:lnTo>
                <a:lnTo>
                  <a:pt x="1208" y="10755"/>
                </a:lnTo>
                <a:lnTo>
                  <a:pt x="1495" y="10927"/>
                </a:lnTo>
                <a:lnTo>
                  <a:pt x="1725" y="10985"/>
                </a:lnTo>
                <a:lnTo>
                  <a:pt x="2070" y="11042"/>
                </a:lnTo>
                <a:lnTo>
                  <a:pt x="2416" y="11100"/>
                </a:lnTo>
                <a:lnTo>
                  <a:pt x="2703" y="11042"/>
                </a:lnTo>
                <a:lnTo>
                  <a:pt x="3048" y="10985"/>
                </a:lnTo>
                <a:lnTo>
                  <a:pt x="3336" y="10812"/>
                </a:lnTo>
                <a:lnTo>
                  <a:pt x="3681" y="10697"/>
                </a:lnTo>
                <a:lnTo>
                  <a:pt x="3911" y="10525"/>
                </a:lnTo>
                <a:lnTo>
                  <a:pt x="4198" y="10295"/>
                </a:lnTo>
                <a:lnTo>
                  <a:pt x="4428" y="10064"/>
                </a:lnTo>
                <a:lnTo>
                  <a:pt x="4601" y="9777"/>
                </a:lnTo>
                <a:lnTo>
                  <a:pt x="4773" y="9489"/>
                </a:lnTo>
                <a:lnTo>
                  <a:pt x="4888" y="9202"/>
                </a:lnTo>
                <a:lnTo>
                  <a:pt x="4946" y="8857"/>
                </a:lnTo>
                <a:lnTo>
                  <a:pt x="5003" y="8569"/>
                </a:lnTo>
                <a:lnTo>
                  <a:pt x="5003" y="7879"/>
                </a:lnTo>
                <a:lnTo>
                  <a:pt x="4888" y="7132"/>
                </a:lnTo>
                <a:lnTo>
                  <a:pt x="4716" y="6384"/>
                </a:lnTo>
                <a:lnTo>
                  <a:pt x="4428" y="5636"/>
                </a:lnTo>
                <a:lnTo>
                  <a:pt x="4141" y="4889"/>
                </a:lnTo>
                <a:lnTo>
                  <a:pt x="3681" y="3739"/>
                </a:lnTo>
                <a:lnTo>
                  <a:pt x="3508" y="3106"/>
                </a:lnTo>
                <a:lnTo>
                  <a:pt x="3336" y="2531"/>
                </a:lnTo>
                <a:lnTo>
                  <a:pt x="3221" y="1899"/>
                </a:lnTo>
                <a:lnTo>
                  <a:pt x="3163" y="1266"/>
                </a:lnTo>
                <a:lnTo>
                  <a:pt x="3278" y="633"/>
                </a:lnTo>
                <a:lnTo>
                  <a:pt x="3451" y="58"/>
                </a:lnTo>
                <a:lnTo>
                  <a:pt x="345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23"/>
          <p:cNvSpPr/>
          <p:nvPr/>
        </p:nvSpPr>
        <p:spPr>
          <a:xfrm rot="3360721">
            <a:off x="1465224" y="866047"/>
            <a:ext cx="120821" cy="95023"/>
          </a:xfrm>
          <a:custGeom>
            <a:avLst/>
            <a:gdLst/>
            <a:ahLst/>
            <a:cxnLst/>
            <a:rect l="l" t="t" r="r" b="b"/>
            <a:pathLst>
              <a:path w="3567" h="2761" extrusionOk="0">
                <a:moveTo>
                  <a:pt x="1726" y="0"/>
                </a:moveTo>
                <a:lnTo>
                  <a:pt x="1381" y="58"/>
                </a:lnTo>
                <a:lnTo>
                  <a:pt x="1093" y="115"/>
                </a:lnTo>
                <a:lnTo>
                  <a:pt x="748" y="288"/>
                </a:lnTo>
                <a:lnTo>
                  <a:pt x="518" y="460"/>
                </a:lnTo>
                <a:lnTo>
                  <a:pt x="346" y="690"/>
                </a:lnTo>
                <a:lnTo>
                  <a:pt x="173" y="920"/>
                </a:lnTo>
                <a:lnTo>
                  <a:pt x="58" y="1150"/>
                </a:lnTo>
                <a:lnTo>
                  <a:pt x="1" y="1438"/>
                </a:lnTo>
                <a:lnTo>
                  <a:pt x="1" y="1725"/>
                </a:lnTo>
                <a:lnTo>
                  <a:pt x="116" y="2013"/>
                </a:lnTo>
                <a:lnTo>
                  <a:pt x="288" y="2243"/>
                </a:lnTo>
                <a:lnTo>
                  <a:pt x="576" y="2473"/>
                </a:lnTo>
                <a:lnTo>
                  <a:pt x="863" y="2588"/>
                </a:lnTo>
                <a:lnTo>
                  <a:pt x="1208" y="2703"/>
                </a:lnTo>
                <a:lnTo>
                  <a:pt x="1496" y="2760"/>
                </a:lnTo>
                <a:lnTo>
                  <a:pt x="2186" y="2760"/>
                </a:lnTo>
                <a:lnTo>
                  <a:pt x="2474" y="2645"/>
                </a:lnTo>
                <a:lnTo>
                  <a:pt x="2819" y="2473"/>
                </a:lnTo>
                <a:lnTo>
                  <a:pt x="3049" y="2300"/>
                </a:lnTo>
                <a:lnTo>
                  <a:pt x="3221" y="2128"/>
                </a:lnTo>
                <a:lnTo>
                  <a:pt x="3394" y="1898"/>
                </a:lnTo>
                <a:lnTo>
                  <a:pt x="3509" y="1610"/>
                </a:lnTo>
                <a:lnTo>
                  <a:pt x="3566" y="1323"/>
                </a:lnTo>
                <a:lnTo>
                  <a:pt x="3509" y="1035"/>
                </a:lnTo>
                <a:lnTo>
                  <a:pt x="3451" y="805"/>
                </a:lnTo>
                <a:lnTo>
                  <a:pt x="3221" y="518"/>
                </a:lnTo>
                <a:lnTo>
                  <a:pt x="2991" y="345"/>
                </a:lnTo>
                <a:lnTo>
                  <a:pt x="2704" y="173"/>
                </a:lnTo>
                <a:lnTo>
                  <a:pt x="2359" y="58"/>
                </a:lnTo>
                <a:lnTo>
                  <a:pt x="2071"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23"/>
          <p:cNvSpPr/>
          <p:nvPr/>
        </p:nvSpPr>
        <p:spPr>
          <a:xfrm rot="3360721">
            <a:off x="1612800" y="581705"/>
            <a:ext cx="695389" cy="502715"/>
          </a:xfrm>
          <a:custGeom>
            <a:avLst/>
            <a:gdLst/>
            <a:ahLst/>
            <a:cxnLst/>
            <a:rect l="l" t="t" r="r" b="b"/>
            <a:pathLst>
              <a:path w="20530" h="14607" extrusionOk="0">
                <a:moveTo>
                  <a:pt x="18000" y="0"/>
                </a:moveTo>
                <a:lnTo>
                  <a:pt x="16907" y="58"/>
                </a:lnTo>
                <a:lnTo>
                  <a:pt x="15814" y="115"/>
                </a:lnTo>
                <a:lnTo>
                  <a:pt x="14664" y="288"/>
                </a:lnTo>
                <a:lnTo>
                  <a:pt x="13572" y="460"/>
                </a:lnTo>
                <a:lnTo>
                  <a:pt x="12479" y="748"/>
                </a:lnTo>
                <a:lnTo>
                  <a:pt x="11444" y="1035"/>
                </a:lnTo>
                <a:lnTo>
                  <a:pt x="10409" y="1380"/>
                </a:lnTo>
                <a:lnTo>
                  <a:pt x="9374" y="1725"/>
                </a:lnTo>
                <a:lnTo>
                  <a:pt x="8396" y="2128"/>
                </a:lnTo>
                <a:lnTo>
                  <a:pt x="7418" y="2588"/>
                </a:lnTo>
                <a:lnTo>
                  <a:pt x="6441" y="3048"/>
                </a:lnTo>
                <a:lnTo>
                  <a:pt x="5521" y="3623"/>
                </a:lnTo>
                <a:lnTo>
                  <a:pt x="4601" y="4256"/>
                </a:lnTo>
                <a:lnTo>
                  <a:pt x="3795" y="4888"/>
                </a:lnTo>
                <a:lnTo>
                  <a:pt x="2990" y="5636"/>
                </a:lnTo>
                <a:lnTo>
                  <a:pt x="2415" y="6211"/>
                </a:lnTo>
                <a:lnTo>
                  <a:pt x="1840" y="6901"/>
                </a:lnTo>
                <a:lnTo>
                  <a:pt x="1265" y="7648"/>
                </a:lnTo>
                <a:lnTo>
                  <a:pt x="748" y="8454"/>
                </a:lnTo>
                <a:lnTo>
                  <a:pt x="345" y="9259"/>
                </a:lnTo>
                <a:lnTo>
                  <a:pt x="230" y="9719"/>
                </a:lnTo>
                <a:lnTo>
                  <a:pt x="115" y="10121"/>
                </a:lnTo>
                <a:lnTo>
                  <a:pt x="58" y="10581"/>
                </a:lnTo>
                <a:lnTo>
                  <a:pt x="0" y="10984"/>
                </a:lnTo>
                <a:lnTo>
                  <a:pt x="58" y="11444"/>
                </a:lnTo>
                <a:lnTo>
                  <a:pt x="173" y="11846"/>
                </a:lnTo>
                <a:lnTo>
                  <a:pt x="345" y="12306"/>
                </a:lnTo>
                <a:lnTo>
                  <a:pt x="518" y="12709"/>
                </a:lnTo>
                <a:lnTo>
                  <a:pt x="805" y="13112"/>
                </a:lnTo>
                <a:lnTo>
                  <a:pt x="1150" y="13457"/>
                </a:lnTo>
                <a:lnTo>
                  <a:pt x="1553" y="13744"/>
                </a:lnTo>
                <a:lnTo>
                  <a:pt x="1955" y="13974"/>
                </a:lnTo>
                <a:lnTo>
                  <a:pt x="2358" y="14204"/>
                </a:lnTo>
                <a:lnTo>
                  <a:pt x="2818" y="14319"/>
                </a:lnTo>
                <a:lnTo>
                  <a:pt x="3335" y="14492"/>
                </a:lnTo>
                <a:lnTo>
                  <a:pt x="3795" y="14549"/>
                </a:lnTo>
                <a:lnTo>
                  <a:pt x="4313" y="14607"/>
                </a:lnTo>
                <a:lnTo>
                  <a:pt x="4831" y="14607"/>
                </a:lnTo>
                <a:lnTo>
                  <a:pt x="5291" y="14549"/>
                </a:lnTo>
                <a:lnTo>
                  <a:pt x="5751" y="14492"/>
                </a:lnTo>
                <a:lnTo>
                  <a:pt x="6211" y="14377"/>
                </a:lnTo>
                <a:lnTo>
                  <a:pt x="6613" y="14204"/>
                </a:lnTo>
                <a:lnTo>
                  <a:pt x="7131" y="13974"/>
                </a:lnTo>
                <a:lnTo>
                  <a:pt x="7591" y="13687"/>
                </a:lnTo>
                <a:lnTo>
                  <a:pt x="8511" y="13054"/>
                </a:lnTo>
                <a:lnTo>
                  <a:pt x="9316" y="12364"/>
                </a:lnTo>
                <a:lnTo>
                  <a:pt x="10064" y="11559"/>
                </a:lnTo>
                <a:lnTo>
                  <a:pt x="10811" y="10696"/>
                </a:lnTo>
                <a:lnTo>
                  <a:pt x="11444" y="9834"/>
                </a:lnTo>
                <a:lnTo>
                  <a:pt x="12766" y="8109"/>
                </a:lnTo>
                <a:lnTo>
                  <a:pt x="13514" y="6958"/>
                </a:lnTo>
                <a:lnTo>
                  <a:pt x="14319" y="5808"/>
                </a:lnTo>
                <a:lnTo>
                  <a:pt x="15124" y="4658"/>
                </a:lnTo>
                <a:lnTo>
                  <a:pt x="15987" y="3566"/>
                </a:lnTo>
                <a:lnTo>
                  <a:pt x="16447" y="3048"/>
                </a:lnTo>
                <a:lnTo>
                  <a:pt x="16964" y="2530"/>
                </a:lnTo>
                <a:lnTo>
                  <a:pt x="17482" y="2070"/>
                </a:lnTo>
                <a:lnTo>
                  <a:pt x="18000" y="1668"/>
                </a:lnTo>
                <a:lnTo>
                  <a:pt x="18575" y="1265"/>
                </a:lnTo>
                <a:lnTo>
                  <a:pt x="19150" y="920"/>
                </a:lnTo>
                <a:lnTo>
                  <a:pt x="19840" y="690"/>
                </a:lnTo>
                <a:lnTo>
                  <a:pt x="20472" y="460"/>
                </a:lnTo>
                <a:lnTo>
                  <a:pt x="20530" y="403"/>
                </a:lnTo>
                <a:lnTo>
                  <a:pt x="20472" y="345"/>
                </a:lnTo>
                <a:lnTo>
                  <a:pt x="20070" y="230"/>
                </a:lnTo>
                <a:lnTo>
                  <a:pt x="19150" y="58"/>
                </a:lnTo>
                <a:lnTo>
                  <a:pt x="1800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5" name="Google Shape;105;p23"/>
          <p:cNvGrpSpPr/>
          <p:nvPr/>
        </p:nvGrpSpPr>
        <p:grpSpPr>
          <a:xfrm>
            <a:off x="4232525" y="409911"/>
            <a:ext cx="686630" cy="409687"/>
            <a:chOff x="4053386" y="453167"/>
            <a:chExt cx="797108" cy="475606"/>
          </a:xfrm>
        </p:grpSpPr>
        <p:sp>
          <p:nvSpPr>
            <p:cNvPr id="106" name="Google Shape;106;p23"/>
            <p:cNvSpPr/>
            <p:nvPr/>
          </p:nvSpPr>
          <p:spPr>
            <a:xfrm rot="1877252">
              <a:off x="4498961" y="503709"/>
              <a:ext cx="274218" cy="374537"/>
            </a:xfrm>
            <a:custGeom>
              <a:avLst/>
              <a:gdLst/>
              <a:ahLst/>
              <a:cxnLst/>
              <a:rect l="l" t="t" r="r" b="b"/>
              <a:pathLst>
                <a:path w="6845" h="9202" extrusionOk="0">
                  <a:moveTo>
                    <a:pt x="2129" y="1"/>
                  </a:moveTo>
                  <a:lnTo>
                    <a:pt x="1726" y="58"/>
                  </a:lnTo>
                  <a:lnTo>
                    <a:pt x="1323" y="173"/>
                  </a:lnTo>
                  <a:lnTo>
                    <a:pt x="978" y="346"/>
                  </a:lnTo>
                  <a:lnTo>
                    <a:pt x="633" y="633"/>
                  </a:lnTo>
                  <a:lnTo>
                    <a:pt x="346" y="978"/>
                  </a:lnTo>
                  <a:lnTo>
                    <a:pt x="173" y="1323"/>
                  </a:lnTo>
                  <a:lnTo>
                    <a:pt x="1" y="1726"/>
                  </a:lnTo>
                  <a:lnTo>
                    <a:pt x="1" y="2128"/>
                  </a:lnTo>
                  <a:lnTo>
                    <a:pt x="1" y="2473"/>
                  </a:lnTo>
                  <a:lnTo>
                    <a:pt x="116" y="2876"/>
                  </a:lnTo>
                  <a:lnTo>
                    <a:pt x="231" y="3278"/>
                  </a:lnTo>
                  <a:lnTo>
                    <a:pt x="461" y="3623"/>
                  </a:lnTo>
                  <a:lnTo>
                    <a:pt x="921" y="4256"/>
                  </a:lnTo>
                  <a:lnTo>
                    <a:pt x="1438" y="4831"/>
                  </a:lnTo>
                  <a:lnTo>
                    <a:pt x="2071" y="5291"/>
                  </a:lnTo>
                  <a:lnTo>
                    <a:pt x="2704" y="5751"/>
                  </a:lnTo>
                  <a:lnTo>
                    <a:pt x="4429" y="6844"/>
                  </a:lnTo>
                  <a:lnTo>
                    <a:pt x="5234" y="7476"/>
                  </a:lnTo>
                  <a:lnTo>
                    <a:pt x="5636" y="7821"/>
                  </a:lnTo>
                  <a:lnTo>
                    <a:pt x="5981" y="8166"/>
                  </a:lnTo>
                  <a:lnTo>
                    <a:pt x="6326" y="8684"/>
                  </a:lnTo>
                  <a:lnTo>
                    <a:pt x="6557" y="9202"/>
                  </a:lnTo>
                  <a:lnTo>
                    <a:pt x="6614" y="9202"/>
                  </a:lnTo>
                  <a:lnTo>
                    <a:pt x="6672" y="8972"/>
                  </a:lnTo>
                  <a:lnTo>
                    <a:pt x="6787" y="8569"/>
                  </a:lnTo>
                  <a:lnTo>
                    <a:pt x="6787" y="7936"/>
                  </a:lnTo>
                  <a:lnTo>
                    <a:pt x="6844" y="7304"/>
                  </a:lnTo>
                  <a:lnTo>
                    <a:pt x="6787" y="6729"/>
                  </a:lnTo>
                  <a:lnTo>
                    <a:pt x="6729" y="6096"/>
                  </a:lnTo>
                  <a:lnTo>
                    <a:pt x="6614" y="5464"/>
                  </a:lnTo>
                  <a:lnTo>
                    <a:pt x="6442" y="4831"/>
                  </a:lnTo>
                  <a:lnTo>
                    <a:pt x="6039" y="3681"/>
                  </a:lnTo>
                  <a:lnTo>
                    <a:pt x="5636" y="2761"/>
                  </a:lnTo>
                  <a:lnTo>
                    <a:pt x="5406" y="2358"/>
                  </a:lnTo>
                  <a:lnTo>
                    <a:pt x="5119" y="1956"/>
                  </a:lnTo>
                  <a:lnTo>
                    <a:pt x="4831" y="1553"/>
                  </a:lnTo>
                  <a:lnTo>
                    <a:pt x="4486" y="1208"/>
                  </a:lnTo>
                  <a:lnTo>
                    <a:pt x="4084" y="863"/>
                  </a:lnTo>
                  <a:lnTo>
                    <a:pt x="3681" y="576"/>
                  </a:lnTo>
                  <a:lnTo>
                    <a:pt x="3336" y="346"/>
                  </a:lnTo>
                  <a:lnTo>
                    <a:pt x="2934" y="173"/>
                  </a:lnTo>
                  <a:lnTo>
                    <a:pt x="2531" y="58"/>
                  </a:lnTo>
                  <a:lnTo>
                    <a:pt x="212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23"/>
            <p:cNvSpPr/>
            <p:nvPr/>
          </p:nvSpPr>
          <p:spPr>
            <a:xfrm rot="1877511">
              <a:off x="4098464" y="543776"/>
              <a:ext cx="431351" cy="294387"/>
            </a:xfrm>
            <a:custGeom>
              <a:avLst/>
              <a:gdLst/>
              <a:ahLst/>
              <a:cxnLst/>
              <a:rect l="l" t="t" r="r" b="b"/>
              <a:pathLst>
                <a:path w="15241" h="10237" extrusionOk="0">
                  <a:moveTo>
                    <a:pt x="3796" y="1"/>
                  </a:moveTo>
                  <a:lnTo>
                    <a:pt x="3106" y="58"/>
                  </a:lnTo>
                  <a:lnTo>
                    <a:pt x="2474" y="231"/>
                  </a:lnTo>
                  <a:lnTo>
                    <a:pt x="1841" y="461"/>
                  </a:lnTo>
                  <a:lnTo>
                    <a:pt x="1323" y="806"/>
                  </a:lnTo>
                  <a:lnTo>
                    <a:pt x="863" y="1266"/>
                  </a:lnTo>
                  <a:lnTo>
                    <a:pt x="633" y="1553"/>
                  </a:lnTo>
                  <a:lnTo>
                    <a:pt x="461" y="1841"/>
                  </a:lnTo>
                  <a:lnTo>
                    <a:pt x="288" y="2128"/>
                  </a:lnTo>
                  <a:lnTo>
                    <a:pt x="173" y="2473"/>
                  </a:lnTo>
                  <a:lnTo>
                    <a:pt x="58" y="3221"/>
                  </a:lnTo>
                  <a:lnTo>
                    <a:pt x="1" y="3854"/>
                  </a:lnTo>
                  <a:lnTo>
                    <a:pt x="116" y="4486"/>
                  </a:lnTo>
                  <a:lnTo>
                    <a:pt x="346" y="5061"/>
                  </a:lnTo>
                  <a:lnTo>
                    <a:pt x="691" y="5579"/>
                  </a:lnTo>
                  <a:lnTo>
                    <a:pt x="1093" y="6096"/>
                  </a:lnTo>
                  <a:lnTo>
                    <a:pt x="1611" y="6499"/>
                  </a:lnTo>
                  <a:lnTo>
                    <a:pt x="2186" y="6901"/>
                  </a:lnTo>
                  <a:lnTo>
                    <a:pt x="2761" y="7189"/>
                  </a:lnTo>
                  <a:lnTo>
                    <a:pt x="3336" y="7419"/>
                  </a:lnTo>
                  <a:lnTo>
                    <a:pt x="3911" y="7649"/>
                  </a:lnTo>
                  <a:lnTo>
                    <a:pt x="4486" y="7822"/>
                  </a:lnTo>
                  <a:lnTo>
                    <a:pt x="5751" y="8109"/>
                  </a:lnTo>
                  <a:lnTo>
                    <a:pt x="7017" y="8224"/>
                  </a:lnTo>
                  <a:lnTo>
                    <a:pt x="8627" y="8339"/>
                  </a:lnTo>
                  <a:lnTo>
                    <a:pt x="10294" y="8512"/>
                  </a:lnTo>
                  <a:lnTo>
                    <a:pt x="11157" y="8627"/>
                  </a:lnTo>
                  <a:lnTo>
                    <a:pt x="11962" y="8742"/>
                  </a:lnTo>
                  <a:lnTo>
                    <a:pt x="12767" y="8972"/>
                  </a:lnTo>
                  <a:lnTo>
                    <a:pt x="13515" y="9259"/>
                  </a:lnTo>
                  <a:lnTo>
                    <a:pt x="14377" y="9662"/>
                  </a:lnTo>
                  <a:lnTo>
                    <a:pt x="14780" y="9892"/>
                  </a:lnTo>
                  <a:lnTo>
                    <a:pt x="15183" y="10179"/>
                  </a:lnTo>
                  <a:lnTo>
                    <a:pt x="15240" y="10237"/>
                  </a:lnTo>
                  <a:lnTo>
                    <a:pt x="15240" y="10122"/>
                  </a:lnTo>
                  <a:lnTo>
                    <a:pt x="15183" y="9834"/>
                  </a:lnTo>
                  <a:lnTo>
                    <a:pt x="14952" y="9144"/>
                  </a:lnTo>
                  <a:lnTo>
                    <a:pt x="14550" y="8224"/>
                  </a:lnTo>
                  <a:lnTo>
                    <a:pt x="14090" y="7361"/>
                  </a:lnTo>
                  <a:lnTo>
                    <a:pt x="13572" y="6499"/>
                  </a:lnTo>
                  <a:lnTo>
                    <a:pt x="12997" y="5636"/>
                  </a:lnTo>
                  <a:lnTo>
                    <a:pt x="12365" y="4831"/>
                  </a:lnTo>
                  <a:lnTo>
                    <a:pt x="11675" y="4084"/>
                  </a:lnTo>
                  <a:lnTo>
                    <a:pt x="10985" y="3394"/>
                  </a:lnTo>
                  <a:lnTo>
                    <a:pt x="10237" y="2703"/>
                  </a:lnTo>
                  <a:lnTo>
                    <a:pt x="9604" y="2186"/>
                  </a:lnTo>
                  <a:lnTo>
                    <a:pt x="8972" y="1726"/>
                  </a:lnTo>
                  <a:lnTo>
                    <a:pt x="8282" y="1323"/>
                  </a:lnTo>
                  <a:lnTo>
                    <a:pt x="7592" y="921"/>
                  </a:lnTo>
                  <a:lnTo>
                    <a:pt x="6844" y="576"/>
                  </a:lnTo>
                  <a:lnTo>
                    <a:pt x="6096" y="346"/>
                  </a:lnTo>
                  <a:lnTo>
                    <a:pt x="5291" y="173"/>
                  </a:lnTo>
                  <a:lnTo>
                    <a:pt x="448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8" name="Google Shape;108;p23"/>
          <p:cNvSpPr/>
          <p:nvPr/>
        </p:nvSpPr>
        <p:spPr>
          <a:xfrm rot="3360721">
            <a:off x="2075212" y="1043947"/>
            <a:ext cx="144159" cy="146509"/>
          </a:xfrm>
          <a:custGeom>
            <a:avLst/>
            <a:gdLst/>
            <a:ahLst/>
            <a:cxnLst/>
            <a:rect l="l" t="t" r="r" b="b"/>
            <a:pathLst>
              <a:path w="4256" h="4257" extrusionOk="0">
                <a:moveTo>
                  <a:pt x="1840" y="1"/>
                </a:moveTo>
                <a:lnTo>
                  <a:pt x="1495" y="116"/>
                </a:lnTo>
                <a:lnTo>
                  <a:pt x="1150" y="231"/>
                </a:lnTo>
                <a:lnTo>
                  <a:pt x="805" y="461"/>
                </a:lnTo>
                <a:lnTo>
                  <a:pt x="575" y="691"/>
                </a:lnTo>
                <a:lnTo>
                  <a:pt x="403" y="921"/>
                </a:lnTo>
                <a:lnTo>
                  <a:pt x="230" y="1208"/>
                </a:lnTo>
                <a:lnTo>
                  <a:pt x="115" y="1496"/>
                </a:lnTo>
                <a:lnTo>
                  <a:pt x="58" y="1841"/>
                </a:lnTo>
                <a:lnTo>
                  <a:pt x="0" y="2128"/>
                </a:lnTo>
                <a:lnTo>
                  <a:pt x="58" y="2473"/>
                </a:lnTo>
                <a:lnTo>
                  <a:pt x="115" y="2819"/>
                </a:lnTo>
                <a:lnTo>
                  <a:pt x="230" y="3106"/>
                </a:lnTo>
                <a:lnTo>
                  <a:pt x="403" y="3394"/>
                </a:lnTo>
                <a:lnTo>
                  <a:pt x="633" y="3624"/>
                </a:lnTo>
                <a:lnTo>
                  <a:pt x="863" y="3854"/>
                </a:lnTo>
                <a:lnTo>
                  <a:pt x="1093" y="4026"/>
                </a:lnTo>
                <a:lnTo>
                  <a:pt x="1380" y="4141"/>
                </a:lnTo>
                <a:lnTo>
                  <a:pt x="1725" y="4199"/>
                </a:lnTo>
                <a:lnTo>
                  <a:pt x="2070" y="4256"/>
                </a:lnTo>
                <a:lnTo>
                  <a:pt x="2358" y="4256"/>
                </a:lnTo>
                <a:lnTo>
                  <a:pt x="2703" y="4199"/>
                </a:lnTo>
                <a:lnTo>
                  <a:pt x="2990" y="4084"/>
                </a:lnTo>
                <a:lnTo>
                  <a:pt x="3278" y="3911"/>
                </a:lnTo>
                <a:lnTo>
                  <a:pt x="3508" y="3739"/>
                </a:lnTo>
                <a:lnTo>
                  <a:pt x="3738" y="3509"/>
                </a:lnTo>
                <a:lnTo>
                  <a:pt x="3968" y="3221"/>
                </a:lnTo>
                <a:lnTo>
                  <a:pt x="4083" y="2934"/>
                </a:lnTo>
                <a:lnTo>
                  <a:pt x="4198" y="2646"/>
                </a:lnTo>
                <a:lnTo>
                  <a:pt x="4256" y="2301"/>
                </a:lnTo>
                <a:lnTo>
                  <a:pt x="4256" y="2013"/>
                </a:lnTo>
                <a:lnTo>
                  <a:pt x="4198" y="1668"/>
                </a:lnTo>
                <a:lnTo>
                  <a:pt x="4141" y="1381"/>
                </a:lnTo>
                <a:lnTo>
                  <a:pt x="3968" y="1093"/>
                </a:lnTo>
                <a:lnTo>
                  <a:pt x="3795" y="806"/>
                </a:lnTo>
                <a:lnTo>
                  <a:pt x="3565" y="576"/>
                </a:lnTo>
                <a:lnTo>
                  <a:pt x="3278" y="346"/>
                </a:lnTo>
                <a:lnTo>
                  <a:pt x="2933" y="173"/>
                </a:lnTo>
                <a:lnTo>
                  <a:pt x="2588" y="58"/>
                </a:lnTo>
                <a:lnTo>
                  <a:pt x="224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23"/>
          <p:cNvSpPr/>
          <p:nvPr/>
        </p:nvSpPr>
        <p:spPr>
          <a:xfrm rot="-1994755">
            <a:off x="7343189" y="2110169"/>
            <a:ext cx="327777" cy="194810"/>
          </a:xfrm>
          <a:custGeom>
            <a:avLst/>
            <a:gdLst/>
            <a:ahLst/>
            <a:cxnLst/>
            <a:rect l="l" t="t" r="r" b="b"/>
            <a:pathLst>
              <a:path w="9720" h="5636" extrusionOk="0">
                <a:moveTo>
                  <a:pt x="7477" y="0"/>
                </a:moveTo>
                <a:lnTo>
                  <a:pt x="7074" y="58"/>
                </a:lnTo>
                <a:lnTo>
                  <a:pt x="6614" y="230"/>
                </a:lnTo>
                <a:lnTo>
                  <a:pt x="6154" y="460"/>
                </a:lnTo>
                <a:lnTo>
                  <a:pt x="5752" y="690"/>
                </a:lnTo>
                <a:lnTo>
                  <a:pt x="5349" y="978"/>
                </a:lnTo>
                <a:lnTo>
                  <a:pt x="4601" y="1668"/>
                </a:lnTo>
                <a:lnTo>
                  <a:pt x="3969" y="2358"/>
                </a:lnTo>
                <a:lnTo>
                  <a:pt x="3106" y="3221"/>
                </a:lnTo>
                <a:lnTo>
                  <a:pt x="2646" y="3681"/>
                </a:lnTo>
                <a:lnTo>
                  <a:pt x="2186" y="4083"/>
                </a:lnTo>
                <a:lnTo>
                  <a:pt x="1726" y="4486"/>
                </a:lnTo>
                <a:lnTo>
                  <a:pt x="1209" y="4773"/>
                </a:lnTo>
                <a:lnTo>
                  <a:pt x="634" y="5003"/>
                </a:lnTo>
                <a:lnTo>
                  <a:pt x="1" y="5118"/>
                </a:lnTo>
                <a:lnTo>
                  <a:pt x="1" y="5176"/>
                </a:lnTo>
                <a:lnTo>
                  <a:pt x="173" y="5291"/>
                </a:lnTo>
                <a:lnTo>
                  <a:pt x="576" y="5406"/>
                </a:lnTo>
                <a:lnTo>
                  <a:pt x="1554" y="5578"/>
                </a:lnTo>
                <a:lnTo>
                  <a:pt x="2531" y="5636"/>
                </a:lnTo>
                <a:lnTo>
                  <a:pt x="3566" y="5578"/>
                </a:lnTo>
                <a:lnTo>
                  <a:pt x="4486" y="5463"/>
                </a:lnTo>
                <a:lnTo>
                  <a:pt x="5407" y="5233"/>
                </a:lnTo>
                <a:lnTo>
                  <a:pt x="6327" y="4946"/>
                </a:lnTo>
                <a:lnTo>
                  <a:pt x="7247" y="4601"/>
                </a:lnTo>
                <a:lnTo>
                  <a:pt x="7649" y="4371"/>
                </a:lnTo>
                <a:lnTo>
                  <a:pt x="8052" y="4083"/>
                </a:lnTo>
                <a:lnTo>
                  <a:pt x="8627" y="3623"/>
                </a:lnTo>
                <a:lnTo>
                  <a:pt x="8914" y="3336"/>
                </a:lnTo>
                <a:lnTo>
                  <a:pt x="9202" y="2991"/>
                </a:lnTo>
                <a:lnTo>
                  <a:pt x="9432" y="2703"/>
                </a:lnTo>
                <a:lnTo>
                  <a:pt x="9605" y="2301"/>
                </a:lnTo>
                <a:lnTo>
                  <a:pt x="9720" y="1956"/>
                </a:lnTo>
                <a:lnTo>
                  <a:pt x="9720" y="1553"/>
                </a:lnTo>
                <a:lnTo>
                  <a:pt x="9605" y="1150"/>
                </a:lnTo>
                <a:lnTo>
                  <a:pt x="9375" y="805"/>
                </a:lnTo>
                <a:lnTo>
                  <a:pt x="9087" y="518"/>
                </a:lnTo>
                <a:lnTo>
                  <a:pt x="8742" y="288"/>
                </a:lnTo>
                <a:lnTo>
                  <a:pt x="8282" y="115"/>
                </a:lnTo>
                <a:lnTo>
                  <a:pt x="7879" y="58"/>
                </a:lnTo>
                <a:lnTo>
                  <a:pt x="747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23"/>
          <p:cNvSpPr/>
          <p:nvPr/>
        </p:nvSpPr>
        <p:spPr>
          <a:xfrm rot="-1275809">
            <a:off x="7632394" y="1006289"/>
            <a:ext cx="511987" cy="347890"/>
          </a:xfrm>
          <a:custGeom>
            <a:avLst/>
            <a:gdLst/>
            <a:ahLst/>
            <a:cxnLst/>
            <a:rect l="l" t="t" r="r" b="b"/>
            <a:pathLst>
              <a:path w="15182" h="10065" extrusionOk="0">
                <a:moveTo>
                  <a:pt x="1840" y="1"/>
                </a:moveTo>
                <a:lnTo>
                  <a:pt x="1035" y="58"/>
                </a:lnTo>
                <a:lnTo>
                  <a:pt x="403" y="231"/>
                </a:lnTo>
                <a:lnTo>
                  <a:pt x="58" y="346"/>
                </a:lnTo>
                <a:lnTo>
                  <a:pt x="0" y="403"/>
                </a:lnTo>
                <a:lnTo>
                  <a:pt x="58" y="403"/>
                </a:lnTo>
                <a:lnTo>
                  <a:pt x="575" y="576"/>
                </a:lnTo>
                <a:lnTo>
                  <a:pt x="1035" y="748"/>
                </a:lnTo>
                <a:lnTo>
                  <a:pt x="1495" y="921"/>
                </a:lnTo>
                <a:lnTo>
                  <a:pt x="1898" y="1208"/>
                </a:lnTo>
                <a:lnTo>
                  <a:pt x="2300" y="1496"/>
                </a:lnTo>
                <a:lnTo>
                  <a:pt x="2703" y="1783"/>
                </a:lnTo>
                <a:lnTo>
                  <a:pt x="3393" y="2473"/>
                </a:lnTo>
                <a:lnTo>
                  <a:pt x="4083" y="3278"/>
                </a:lnTo>
                <a:lnTo>
                  <a:pt x="4716" y="4084"/>
                </a:lnTo>
                <a:lnTo>
                  <a:pt x="5923" y="5636"/>
                </a:lnTo>
                <a:lnTo>
                  <a:pt x="6901" y="6901"/>
                </a:lnTo>
                <a:lnTo>
                  <a:pt x="7419" y="7476"/>
                </a:lnTo>
                <a:lnTo>
                  <a:pt x="7936" y="8052"/>
                </a:lnTo>
                <a:lnTo>
                  <a:pt x="8511" y="8627"/>
                </a:lnTo>
                <a:lnTo>
                  <a:pt x="9144" y="9087"/>
                </a:lnTo>
                <a:lnTo>
                  <a:pt x="9776" y="9547"/>
                </a:lnTo>
                <a:lnTo>
                  <a:pt x="10524" y="9834"/>
                </a:lnTo>
                <a:lnTo>
                  <a:pt x="11156" y="10007"/>
                </a:lnTo>
                <a:lnTo>
                  <a:pt x="11847" y="10064"/>
                </a:lnTo>
                <a:lnTo>
                  <a:pt x="12537" y="10007"/>
                </a:lnTo>
                <a:lnTo>
                  <a:pt x="13227" y="9834"/>
                </a:lnTo>
                <a:lnTo>
                  <a:pt x="13917" y="9547"/>
                </a:lnTo>
                <a:lnTo>
                  <a:pt x="14204" y="9317"/>
                </a:lnTo>
                <a:lnTo>
                  <a:pt x="14434" y="9144"/>
                </a:lnTo>
                <a:lnTo>
                  <a:pt x="14664" y="8857"/>
                </a:lnTo>
                <a:lnTo>
                  <a:pt x="14837" y="8569"/>
                </a:lnTo>
                <a:lnTo>
                  <a:pt x="15009" y="8282"/>
                </a:lnTo>
                <a:lnTo>
                  <a:pt x="15124" y="7937"/>
                </a:lnTo>
                <a:lnTo>
                  <a:pt x="15182" y="7649"/>
                </a:lnTo>
                <a:lnTo>
                  <a:pt x="15182" y="7304"/>
                </a:lnTo>
                <a:lnTo>
                  <a:pt x="15124" y="7016"/>
                </a:lnTo>
                <a:lnTo>
                  <a:pt x="15067" y="6729"/>
                </a:lnTo>
                <a:lnTo>
                  <a:pt x="14837" y="6096"/>
                </a:lnTo>
                <a:lnTo>
                  <a:pt x="14549" y="5521"/>
                </a:lnTo>
                <a:lnTo>
                  <a:pt x="14147" y="4946"/>
                </a:lnTo>
                <a:lnTo>
                  <a:pt x="13744" y="4429"/>
                </a:lnTo>
                <a:lnTo>
                  <a:pt x="13284" y="3969"/>
                </a:lnTo>
                <a:lnTo>
                  <a:pt x="12882" y="3566"/>
                </a:lnTo>
                <a:lnTo>
                  <a:pt x="12249" y="3048"/>
                </a:lnTo>
                <a:lnTo>
                  <a:pt x="11617" y="2588"/>
                </a:lnTo>
                <a:lnTo>
                  <a:pt x="10984" y="2186"/>
                </a:lnTo>
                <a:lnTo>
                  <a:pt x="10294" y="1841"/>
                </a:lnTo>
                <a:lnTo>
                  <a:pt x="9546" y="1496"/>
                </a:lnTo>
                <a:lnTo>
                  <a:pt x="8856" y="1208"/>
                </a:lnTo>
                <a:lnTo>
                  <a:pt x="7361" y="748"/>
                </a:lnTo>
                <a:lnTo>
                  <a:pt x="6613" y="518"/>
                </a:lnTo>
                <a:lnTo>
                  <a:pt x="5866" y="346"/>
                </a:lnTo>
                <a:lnTo>
                  <a:pt x="5061" y="173"/>
                </a:lnTo>
                <a:lnTo>
                  <a:pt x="4256" y="116"/>
                </a:lnTo>
                <a:lnTo>
                  <a:pt x="345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23"/>
          <p:cNvSpPr/>
          <p:nvPr/>
        </p:nvSpPr>
        <p:spPr>
          <a:xfrm rot="-1275809">
            <a:off x="7165828" y="1162657"/>
            <a:ext cx="308366" cy="149111"/>
          </a:xfrm>
          <a:custGeom>
            <a:avLst/>
            <a:gdLst/>
            <a:ahLst/>
            <a:cxnLst/>
            <a:rect l="l" t="t" r="r" b="b"/>
            <a:pathLst>
              <a:path w="9144" h="4314" extrusionOk="0">
                <a:moveTo>
                  <a:pt x="4601" y="1"/>
                </a:moveTo>
                <a:lnTo>
                  <a:pt x="3853" y="116"/>
                </a:lnTo>
                <a:lnTo>
                  <a:pt x="3163" y="231"/>
                </a:lnTo>
                <a:lnTo>
                  <a:pt x="2415" y="461"/>
                </a:lnTo>
                <a:lnTo>
                  <a:pt x="1783" y="749"/>
                </a:lnTo>
                <a:lnTo>
                  <a:pt x="1150" y="1094"/>
                </a:lnTo>
                <a:lnTo>
                  <a:pt x="575" y="1496"/>
                </a:lnTo>
                <a:lnTo>
                  <a:pt x="173" y="1841"/>
                </a:lnTo>
                <a:lnTo>
                  <a:pt x="0" y="2014"/>
                </a:lnTo>
                <a:lnTo>
                  <a:pt x="0" y="2071"/>
                </a:lnTo>
                <a:lnTo>
                  <a:pt x="58" y="2071"/>
                </a:lnTo>
                <a:lnTo>
                  <a:pt x="575" y="2014"/>
                </a:lnTo>
                <a:lnTo>
                  <a:pt x="1035" y="2014"/>
                </a:lnTo>
                <a:lnTo>
                  <a:pt x="1553" y="2129"/>
                </a:lnTo>
                <a:lnTo>
                  <a:pt x="2070" y="2244"/>
                </a:lnTo>
                <a:lnTo>
                  <a:pt x="2530" y="2474"/>
                </a:lnTo>
                <a:lnTo>
                  <a:pt x="2991" y="2704"/>
                </a:lnTo>
                <a:lnTo>
                  <a:pt x="3911" y="3221"/>
                </a:lnTo>
                <a:lnTo>
                  <a:pt x="5061" y="3796"/>
                </a:lnTo>
                <a:lnTo>
                  <a:pt x="5636" y="4026"/>
                </a:lnTo>
                <a:lnTo>
                  <a:pt x="6211" y="4199"/>
                </a:lnTo>
                <a:lnTo>
                  <a:pt x="6786" y="4314"/>
                </a:lnTo>
                <a:lnTo>
                  <a:pt x="7304" y="4256"/>
                </a:lnTo>
                <a:lnTo>
                  <a:pt x="7821" y="4084"/>
                </a:lnTo>
                <a:lnTo>
                  <a:pt x="8109" y="3969"/>
                </a:lnTo>
                <a:lnTo>
                  <a:pt x="8281" y="3796"/>
                </a:lnTo>
                <a:lnTo>
                  <a:pt x="8684" y="3394"/>
                </a:lnTo>
                <a:lnTo>
                  <a:pt x="8971" y="2934"/>
                </a:lnTo>
                <a:lnTo>
                  <a:pt x="9029" y="2646"/>
                </a:lnTo>
                <a:lnTo>
                  <a:pt x="9144" y="2416"/>
                </a:lnTo>
                <a:lnTo>
                  <a:pt x="9144" y="2129"/>
                </a:lnTo>
                <a:lnTo>
                  <a:pt x="9144" y="1899"/>
                </a:lnTo>
                <a:lnTo>
                  <a:pt x="9086" y="1669"/>
                </a:lnTo>
                <a:lnTo>
                  <a:pt x="8971" y="1439"/>
                </a:lnTo>
                <a:lnTo>
                  <a:pt x="8856" y="1209"/>
                </a:lnTo>
                <a:lnTo>
                  <a:pt x="8741" y="1036"/>
                </a:lnTo>
                <a:lnTo>
                  <a:pt x="8339" y="749"/>
                </a:lnTo>
                <a:lnTo>
                  <a:pt x="7936" y="519"/>
                </a:lnTo>
                <a:lnTo>
                  <a:pt x="7419" y="346"/>
                </a:lnTo>
                <a:lnTo>
                  <a:pt x="6958" y="173"/>
                </a:lnTo>
                <a:lnTo>
                  <a:pt x="6038" y="58"/>
                </a:lnTo>
                <a:lnTo>
                  <a:pt x="534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3"/>
          <p:cNvSpPr/>
          <p:nvPr/>
        </p:nvSpPr>
        <p:spPr>
          <a:xfrm rot="-1275809">
            <a:off x="6929968" y="535417"/>
            <a:ext cx="366572" cy="506886"/>
          </a:xfrm>
          <a:custGeom>
            <a:avLst/>
            <a:gdLst/>
            <a:ahLst/>
            <a:cxnLst/>
            <a:rect l="l" t="t" r="r" b="b"/>
            <a:pathLst>
              <a:path w="10870" h="14665" extrusionOk="0">
                <a:moveTo>
                  <a:pt x="7304" y="1"/>
                </a:moveTo>
                <a:lnTo>
                  <a:pt x="6672" y="58"/>
                </a:lnTo>
                <a:lnTo>
                  <a:pt x="6097" y="231"/>
                </a:lnTo>
                <a:lnTo>
                  <a:pt x="5522" y="518"/>
                </a:lnTo>
                <a:lnTo>
                  <a:pt x="5004" y="921"/>
                </a:lnTo>
                <a:lnTo>
                  <a:pt x="4544" y="1381"/>
                </a:lnTo>
                <a:lnTo>
                  <a:pt x="4141" y="1956"/>
                </a:lnTo>
                <a:lnTo>
                  <a:pt x="3796" y="2474"/>
                </a:lnTo>
                <a:lnTo>
                  <a:pt x="3509" y="2991"/>
                </a:lnTo>
                <a:lnTo>
                  <a:pt x="3279" y="3566"/>
                </a:lnTo>
                <a:lnTo>
                  <a:pt x="3049" y="4199"/>
                </a:lnTo>
                <a:lnTo>
                  <a:pt x="2704" y="5406"/>
                </a:lnTo>
                <a:lnTo>
                  <a:pt x="2474" y="6614"/>
                </a:lnTo>
                <a:lnTo>
                  <a:pt x="2244" y="8224"/>
                </a:lnTo>
                <a:lnTo>
                  <a:pt x="2014" y="9892"/>
                </a:lnTo>
                <a:lnTo>
                  <a:pt x="1841" y="10697"/>
                </a:lnTo>
                <a:lnTo>
                  <a:pt x="1611" y="11502"/>
                </a:lnTo>
                <a:lnTo>
                  <a:pt x="1381" y="12307"/>
                </a:lnTo>
                <a:lnTo>
                  <a:pt x="1036" y="13055"/>
                </a:lnTo>
                <a:lnTo>
                  <a:pt x="576" y="13860"/>
                </a:lnTo>
                <a:lnTo>
                  <a:pt x="288" y="14262"/>
                </a:lnTo>
                <a:lnTo>
                  <a:pt x="1" y="14607"/>
                </a:lnTo>
                <a:lnTo>
                  <a:pt x="1" y="14665"/>
                </a:lnTo>
                <a:lnTo>
                  <a:pt x="58" y="14665"/>
                </a:lnTo>
                <a:lnTo>
                  <a:pt x="346" y="14607"/>
                </a:lnTo>
                <a:lnTo>
                  <a:pt x="1036" y="14492"/>
                </a:lnTo>
                <a:lnTo>
                  <a:pt x="1956" y="14147"/>
                </a:lnTo>
                <a:lnTo>
                  <a:pt x="2876" y="13745"/>
                </a:lnTo>
                <a:lnTo>
                  <a:pt x="3796" y="13285"/>
                </a:lnTo>
                <a:lnTo>
                  <a:pt x="4659" y="12767"/>
                </a:lnTo>
                <a:lnTo>
                  <a:pt x="5464" y="12192"/>
                </a:lnTo>
                <a:lnTo>
                  <a:pt x="6269" y="11560"/>
                </a:lnTo>
                <a:lnTo>
                  <a:pt x="7017" y="10869"/>
                </a:lnTo>
                <a:lnTo>
                  <a:pt x="7764" y="10237"/>
                </a:lnTo>
                <a:lnTo>
                  <a:pt x="8282" y="9604"/>
                </a:lnTo>
                <a:lnTo>
                  <a:pt x="8799" y="8972"/>
                </a:lnTo>
                <a:lnTo>
                  <a:pt x="9259" y="8339"/>
                </a:lnTo>
                <a:lnTo>
                  <a:pt x="9720" y="7707"/>
                </a:lnTo>
                <a:lnTo>
                  <a:pt x="10065" y="6959"/>
                </a:lnTo>
                <a:lnTo>
                  <a:pt x="10352" y="6269"/>
                </a:lnTo>
                <a:lnTo>
                  <a:pt x="10640" y="5464"/>
                </a:lnTo>
                <a:lnTo>
                  <a:pt x="10812" y="4659"/>
                </a:lnTo>
                <a:lnTo>
                  <a:pt x="10870" y="3969"/>
                </a:lnTo>
                <a:lnTo>
                  <a:pt x="10870" y="3279"/>
                </a:lnTo>
                <a:lnTo>
                  <a:pt x="10755" y="2646"/>
                </a:lnTo>
                <a:lnTo>
                  <a:pt x="10525" y="2014"/>
                </a:lnTo>
                <a:lnTo>
                  <a:pt x="10237" y="1438"/>
                </a:lnTo>
                <a:lnTo>
                  <a:pt x="9777" y="978"/>
                </a:lnTo>
                <a:lnTo>
                  <a:pt x="9547" y="748"/>
                </a:lnTo>
                <a:lnTo>
                  <a:pt x="9259" y="576"/>
                </a:lnTo>
                <a:lnTo>
                  <a:pt x="8972" y="403"/>
                </a:lnTo>
                <a:lnTo>
                  <a:pt x="8627" y="231"/>
                </a:lnTo>
                <a:lnTo>
                  <a:pt x="7937" y="58"/>
                </a:lnTo>
                <a:lnTo>
                  <a:pt x="7304"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23"/>
          <p:cNvSpPr/>
          <p:nvPr/>
        </p:nvSpPr>
        <p:spPr>
          <a:xfrm rot="-1275809">
            <a:off x="7229831" y="702206"/>
            <a:ext cx="622532" cy="290237"/>
          </a:xfrm>
          <a:custGeom>
            <a:avLst/>
            <a:gdLst/>
            <a:ahLst/>
            <a:cxnLst/>
            <a:rect l="l" t="t" r="r" b="b"/>
            <a:pathLst>
              <a:path w="18460" h="8397" extrusionOk="0">
                <a:moveTo>
                  <a:pt x="11674" y="1"/>
                </a:moveTo>
                <a:lnTo>
                  <a:pt x="10812" y="116"/>
                </a:lnTo>
                <a:lnTo>
                  <a:pt x="9949" y="231"/>
                </a:lnTo>
                <a:lnTo>
                  <a:pt x="9086" y="461"/>
                </a:lnTo>
                <a:lnTo>
                  <a:pt x="8224" y="691"/>
                </a:lnTo>
                <a:lnTo>
                  <a:pt x="7246" y="1036"/>
                </a:lnTo>
                <a:lnTo>
                  <a:pt x="6211" y="1438"/>
                </a:lnTo>
                <a:lnTo>
                  <a:pt x="5176" y="1956"/>
                </a:lnTo>
                <a:lnTo>
                  <a:pt x="4198" y="2474"/>
                </a:lnTo>
                <a:lnTo>
                  <a:pt x="3278" y="3049"/>
                </a:lnTo>
                <a:lnTo>
                  <a:pt x="2358" y="3681"/>
                </a:lnTo>
                <a:lnTo>
                  <a:pt x="1553" y="4371"/>
                </a:lnTo>
                <a:lnTo>
                  <a:pt x="748" y="5176"/>
                </a:lnTo>
                <a:lnTo>
                  <a:pt x="230" y="5751"/>
                </a:lnTo>
                <a:lnTo>
                  <a:pt x="58" y="6039"/>
                </a:lnTo>
                <a:lnTo>
                  <a:pt x="0" y="6096"/>
                </a:lnTo>
                <a:lnTo>
                  <a:pt x="58" y="6096"/>
                </a:lnTo>
                <a:lnTo>
                  <a:pt x="575" y="5981"/>
                </a:lnTo>
                <a:lnTo>
                  <a:pt x="1093" y="5866"/>
                </a:lnTo>
                <a:lnTo>
                  <a:pt x="2128" y="5866"/>
                </a:lnTo>
                <a:lnTo>
                  <a:pt x="3048" y="5924"/>
                </a:lnTo>
                <a:lnTo>
                  <a:pt x="3968" y="6039"/>
                </a:lnTo>
                <a:lnTo>
                  <a:pt x="4831" y="6212"/>
                </a:lnTo>
                <a:lnTo>
                  <a:pt x="5693" y="6499"/>
                </a:lnTo>
                <a:lnTo>
                  <a:pt x="7476" y="7074"/>
                </a:lnTo>
                <a:lnTo>
                  <a:pt x="9144" y="7649"/>
                </a:lnTo>
                <a:lnTo>
                  <a:pt x="10466" y="7994"/>
                </a:lnTo>
                <a:lnTo>
                  <a:pt x="11847" y="8282"/>
                </a:lnTo>
                <a:lnTo>
                  <a:pt x="12537" y="8339"/>
                </a:lnTo>
                <a:lnTo>
                  <a:pt x="13227" y="8397"/>
                </a:lnTo>
                <a:lnTo>
                  <a:pt x="13917" y="8397"/>
                </a:lnTo>
                <a:lnTo>
                  <a:pt x="14549" y="8339"/>
                </a:lnTo>
                <a:lnTo>
                  <a:pt x="15297" y="8224"/>
                </a:lnTo>
                <a:lnTo>
                  <a:pt x="15987" y="7994"/>
                </a:lnTo>
                <a:lnTo>
                  <a:pt x="16620" y="7649"/>
                </a:lnTo>
                <a:lnTo>
                  <a:pt x="17195" y="7247"/>
                </a:lnTo>
                <a:lnTo>
                  <a:pt x="17655" y="6787"/>
                </a:lnTo>
                <a:lnTo>
                  <a:pt x="18057" y="6212"/>
                </a:lnTo>
                <a:lnTo>
                  <a:pt x="18172" y="5866"/>
                </a:lnTo>
                <a:lnTo>
                  <a:pt x="18287" y="5521"/>
                </a:lnTo>
                <a:lnTo>
                  <a:pt x="18402" y="5176"/>
                </a:lnTo>
                <a:lnTo>
                  <a:pt x="18460" y="4774"/>
                </a:lnTo>
                <a:lnTo>
                  <a:pt x="18460" y="4371"/>
                </a:lnTo>
                <a:lnTo>
                  <a:pt x="18460" y="3969"/>
                </a:lnTo>
                <a:lnTo>
                  <a:pt x="18402" y="3566"/>
                </a:lnTo>
                <a:lnTo>
                  <a:pt x="18345" y="3221"/>
                </a:lnTo>
                <a:lnTo>
                  <a:pt x="18230" y="2876"/>
                </a:lnTo>
                <a:lnTo>
                  <a:pt x="18057" y="2589"/>
                </a:lnTo>
                <a:lnTo>
                  <a:pt x="17655" y="2014"/>
                </a:lnTo>
                <a:lnTo>
                  <a:pt x="17137" y="1496"/>
                </a:lnTo>
                <a:lnTo>
                  <a:pt x="16562" y="1036"/>
                </a:lnTo>
                <a:lnTo>
                  <a:pt x="15872" y="691"/>
                </a:lnTo>
                <a:lnTo>
                  <a:pt x="15182" y="403"/>
                </a:lnTo>
                <a:lnTo>
                  <a:pt x="14319" y="173"/>
                </a:lnTo>
                <a:lnTo>
                  <a:pt x="13457" y="58"/>
                </a:lnTo>
                <a:lnTo>
                  <a:pt x="12594"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23"/>
          <p:cNvSpPr/>
          <p:nvPr/>
        </p:nvSpPr>
        <p:spPr>
          <a:xfrm rot="-1275809">
            <a:off x="1721366" y="4467501"/>
            <a:ext cx="135804" cy="119316"/>
          </a:xfrm>
          <a:custGeom>
            <a:avLst/>
            <a:gdLst/>
            <a:ahLst/>
            <a:cxnLst/>
            <a:rect l="l" t="t" r="r" b="b"/>
            <a:pathLst>
              <a:path w="4027" h="3452" extrusionOk="0">
                <a:moveTo>
                  <a:pt x="1381" y="1"/>
                </a:moveTo>
                <a:lnTo>
                  <a:pt x="1036" y="116"/>
                </a:lnTo>
                <a:lnTo>
                  <a:pt x="749" y="231"/>
                </a:lnTo>
                <a:lnTo>
                  <a:pt x="461" y="404"/>
                </a:lnTo>
                <a:lnTo>
                  <a:pt x="231" y="691"/>
                </a:lnTo>
                <a:lnTo>
                  <a:pt x="58" y="979"/>
                </a:lnTo>
                <a:lnTo>
                  <a:pt x="1" y="1266"/>
                </a:lnTo>
                <a:lnTo>
                  <a:pt x="58" y="1669"/>
                </a:lnTo>
                <a:lnTo>
                  <a:pt x="173" y="2014"/>
                </a:lnTo>
                <a:lnTo>
                  <a:pt x="346" y="2359"/>
                </a:lnTo>
                <a:lnTo>
                  <a:pt x="576" y="2646"/>
                </a:lnTo>
                <a:lnTo>
                  <a:pt x="864" y="2934"/>
                </a:lnTo>
                <a:lnTo>
                  <a:pt x="1209" y="3164"/>
                </a:lnTo>
                <a:lnTo>
                  <a:pt x="1554" y="3279"/>
                </a:lnTo>
                <a:lnTo>
                  <a:pt x="1956" y="3394"/>
                </a:lnTo>
                <a:lnTo>
                  <a:pt x="2359" y="3451"/>
                </a:lnTo>
                <a:lnTo>
                  <a:pt x="2704" y="3451"/>
                </a:lnTo>
                <a:lnTo>
                  <a:pt x="2991" y="3336"/>
                </a:lnTo>
                <a:lnTo>
                  <a:pt x="3336" y="3221"/>
                </a:lnTo>
                <a:lnTo>
                  <a:pt x="3624" y="3049"/>
                </a:lnTo>
                <a:lnTo>
                  <a:pt x="3854" y="2761"/>
                </a:lnTo>
                <a:lnTo>
                  <a:pt x="3969" y="2474"/>
                </a:lnTo>
                <a:lnTo>
                  <a:pt x="4026" y="2186"/>
                </a:lnTo>
                <a:lnTo>
                  <a:pt x="4026" y="1784"/>
                </a:lnTo>
                <a:lnTo>
                  <a:pt x="3911" y="1439"/>
                </a:lnTo>
                <a:lnTo>
                  <a:pt x="3681" y="1094"/>
                </a:lnTo>
                <a:lnTo>
                  <a:pt x="3451" y="749"/>
                </a:lnTo>
                <a:lnTo>
                  <a:pt x="3164" y="519"/>
                </a:lnTo>
                <a:lnTo>
                  <a:pt x="2819" y="289"/>
                </a:lnTo>
                <a:lnTo>
                  <a:pt x="2474" y="116"/>
                </a:lnTo>
                <a:lnTo>
                  <a:pt x="2129" y="58"/>
                </a:lnTo>
                <a:lnTo>
                  <a:pt x="172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23"/>
          <p:cNvSpPr/>
          <p:nvPr/>
        </p:nvSpPr>
        <p:spPr>
          <a:xfrm rot="-1275809">
            <a:off x="6695139" y="870581"/>
            <a:ext cx="232758" cy="337970"/>
          </a:xfrm>
          <a:custGeom>
            <a:avLst/>
            <a:gdLst/>
            <a:ahLst/>
            <a:cxnLst/>
            <a:rect l="l" t="t" r="r" b="b"/>
            <a:pathLst>
              <a:path w="6902" h="9778" extrusionOk="0">
                <a:moveTo>
                  <a:pt x="4429" y="1"/>
                </a:moveTo>
                <a:lnTo>
                  <a:pt x="4084" y="58"/>
                </a:lnTo>
                <a:lnTo>
                  <a:pt x="3796" y="116"/>
                </a:lnTo>
                <a:lnTo>
                  <a:pt x="3451" y="231"/>
                </a:lnTo>
                <a:lnTo>
                  <a:pt x="3164" y="404"/>
                </a:lnTo>
                <a:lnTo>
                  <a:pt x="2876" y="576"/>
                </a:lnTo>
                <a:lnTo>
                  <a:pt x="2646" y="806"/>
                </a:lnTo>
                <a:lnTo>
                  <a:pt x="2416" y="1036"/>
                </a:lnTo>
                <a:lnTo>
                  <a:pt x="2244" y="1324"/>
                </a:lnTo>
                <a:lnTo>
                  <a:pt x="1956" y="1956"/>
                </a:lnTo>
                <a:lnTo>
                  <a:pt x="1726" y="2704"/>
                </a:lnTo>
                <a:lnTo>
                  <a:pt x="1611" y="3451"/>
                </a:lnTo>
                <a:lnTo>
                  <a:pt x="1496" y="4256"/>
                </a:lnTo>
                <a:lnTo>
                  <a:pt x="1439" y="5004"/>
                </a:lnTo>
                <a:lnTo>
                  <a:pt x="1381" y="6269"/>
                </a:lnTo>
                <a:lnTo>
                  <a:pt x="1266" y="6902"/>
                </a:lnTo>
                <a:lnTo>
                  <a:pt x="1151" y="7534"/>
                </a:lnTo>
                <a:lnTo>
                  <a:pt x="979" y="8109"/>
                </a:lnTo>
                <a:lnTo>
                  <a:pt x="748" y="8684"/>
                </a:lnTo>
                <a:lnTo>
                  <a:pt x="461" y="9202"/>
                </a:lnTo>
                <a:lnTo>
                  <a:pt x="1" y="9662"/>
                </a:lnTo>
                <a:lnTo>
                  <a:pt x="1" y="9720"/>
                </a:lnTo>
                <a:lnTo>
                  <a:pt x="58" y="9777"/>
                </a:lnTo>
                <a:lnTo>
                  <a:pt x="346" y="9720"/>
                </a:lnTo>
                <a:lnTo>
                  <a:pt x="979" y="9547"/>
                </a:lnTo>
                <a:lnTo>
                  <a:pt x="1784" y="9259"/>
                </a:lnTo>
                <a:lnTo>
                  <a:pt x="2531" y="8799"/>
                </a:lnTo>
                <a:lnTo>
                  <a:pt x="3279" y="8339"/>
                </a:lnTo>
                <a:lnTo>
                  <a:pt x="3969" y="7764"/>
                </a:lnTo>
                <a:lnTo>
                  <a:pt x="4601" y="7074"/>
                </a:lnTo>
                <a:lnTo>
                  <a:pt x="5176" y="6384"/>
                </a:lnTo>
                <a:lnTo>
                  <a:pt x="5694" y="5694"/>
                </a:lnTo>
                <a:lnTo>
                  <a:pt x="6097" y="4947"/>
                </a:lnTo>
                <a:lnTo>
                  <a:pt x="6327" y="4429"/>
                </a:lnTo>
                <a:lnTo>
                  <a:pt x="6557" y="3911"/>
                </a:lnTo>
                <a:lnTo>
                  <a:pt x="6729" y="3279"/>
                </a:lnTo>
                <a:lnTo>
                  <a:pt x="6844" y="2704"/>
                </a:lnTo>
                <a:lnTo>
                  <a:pt x="6902" y="2071"/>
                </a:lnTo>
                <a:lnTo>
                  <a:pt x="6844" y="1496"/>
                </a:lnTo>
                <a:lnTo>
                  <a:pt x="6729" y="1209"/>
                </a:lnTo>
                <a:lnTo>
                  <a:pt x="6614" y="979"/>
                </a:lnTo>
                <a:lnTo>
                  <a:pt x="6442" y="749"/>
                </a:lnTo>
                <a:lnTo>
                  <a:pt x="6269" y="519"/>
                </a:lnTo>
                <a:lnTo>
                  <a:pt x="5982" y="346"/>
                </a:lnTo>
                <a:lnTo>
                  <a:pt x="5694" y="173"/>
                </a:lnTo>
                <a:lnTo>
                  <a:pt x="5407" y="116"/>
                </a:lnTo>
                <a:lnTo>
                  <a:pt x="5061"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23"/>
          <p:cNvSpPr/>
          <p:nvPr/>
        </p:nvSpPr>
        <p:spPr>
          <a:xfrm rot="-1275809">
            <a:off x="6703297" y="652245"/>
            <a:ext cx="172630" cy="139191"/>
          </a:xfrm>
          <a:custGeom>
            <a:avLst/>
            <a:gdLst/>
            <a:ahLst/>
            <a:cxnLst/>
            <a:rect l="l" t="t" r="r" b="b"/>
            <a:pathLst>
              <a:path w="5119" h="4027" extrusionOk="0">
                <a:moveTo>
                  <a:pt x="2014" y="1"/>
                </a:moveTo>
                <a:lnTo>
                  <a:pt x="1553" y="116"/>
                </a:lnTo>
                <a:lnTo>
                  <a:pt x="1151" y="231"/>
                </a:lnTo>
                <a:lnTo>
                  <a:pt x="806" y="461"/>
                </a:lnTo>
                <a:lnTo>
                  <a:pt x="518" y="748"/>
                </a:lnTo>
                <a:lnTo>
                  <a:pt x="231" y="1093"/>
                </a:lnTo>
                <a:lnTo>
                  <a:pt x="58" y="1438"/>
                </a:lnTo>
                <a:lnTo>
                  <a:pt x="1" y="1841"/>
                </a:lnTo>
                <a:lnTo>
                  <a:pt x="58" y="2244"/>
                </a:lnTo>
                <a:lnTo>
                  <a:pt x="231" y="2646"/>
                </a:lnTo>
                <a:lnTo>
                  <a:pt x="518" y="3049"/>
                </a:lnTo>
                <a:lnTo>
                  <a:pt x="863" y="3336"/>
                </a:lnTo>
                <a:lnTo>
                  <a:pt x="1266" y="3624"/>
                </a:lnTo>
                <a:lnTo>
                  <a:pt x="1668" y="3796"/>
                </a:lnTo>
                <a:lnTo>
                  <a:pt x="2129" y="3969"/>
                </a:lnTo>
                <a:lnTo>
                  <a:pt x="2646" y="4026"/>
                </a:lnTo>
                <a:lnTo>
                  <a:pt x="3106" y="3969"/>
                </a:lnTo>
                <a:lnTo>
                  <a:pt x="3566" y="3911"/>
                </a:lnTo>
                <a:lnTo>
                  <a:pt x="3969" y="3739"/>
                </a:lnTo>
                <a:lnTo>
                  <a:pt x="4314" y="3509"/>
                </a:lnTo>
                <a:lnTo>
                  <a:pt x="4659" y="3221"/>
                </a:lnTo>
                <a:lnTo>
                  <a:pt x="4889" y="2934"/>
                </a:lnTo>
                <a:lnTo>
                  <a:pt x="5061" y="2531"/>
                </a:lnTo>
                <a:lnTo>
                  <a:pt x="5119" y="2186"/>
                </a:lnTo>
                <a:lnTo>
                  <a:pt x="5061" y="1726"/>
                </a:lnTo>
                <a:lnTo>
                  <a:pt x="4889" y="1323"/>
                </a:lnTo>
                <a:lnTo>
                  <a:pt x="4601" y="978"/>
                </a:lnTo>
                <a:lnTo>
                  <a:pt x="4256" y="633"/>
                </a:lnTo>
                <a:lnTo>
                  <a:pt x="3854" y="346"/>
                </a:lnTo>
                <a:lnTo>
                  <a:pt x="3451" y="173"/>
                </a:lnTo>
                <a:lnTo>
                  <a:pt x="2991" y="58"/>
                </a:lnTo>
                <a:lnTo>
                  <a:pt x="253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23"/>
          <p:cNvSpPr/>
          <p:nvPr/>
        </p:nvSpPr>
        <p:spPr>
          <a:xfrm>
            <a:off x="2866905" y="3978538"/>
            <a:ext cx="208524" cy="290478"/>
          </a:xfrm>
          <a:custGeom>
            <a:avLst/>
            <a:gdLst/>
            <a:ahLst/>
            <a:cxnLst/>
            <a:rect l="l" t="t" r="r" b="b"/>
            <a:pathLst>
              <a:path w="9087" h="12250" extrusionOk="0">
                <a:moveTo>
                  <a:pt x="288" y="0"/>
                </a:moveTo>
                <a:lnTo>
                  <a:pt x="230" y="58"/>
                </a:lnTo>
                <a:lnTo>
                  <a:pt x="173" y="288"/>
                </a:lnTo>
                <a:lnTo>
                  <a:pt x="58" y="863"/>
                </a:lnTo>
                <a:lnTo>
                  <a:pt x="0" y="1668"/>
                </a:lnTo>
                <a:lnTo>
                  <a:pt x="0" y="2530"/>
                </a:lnTo>
                <a:lnTo>
                  <a:pt x="0" y="3336"/>
                </a:lnTo>
                <a:lnTo>
                  <a:pt x="115" y="4198"/>
                </a:lnTo>
                <a:lnTo>
                  <a:pt x="288" y="5003"/>
                </a:lnTo>
                <a:lnTo>
                  <a:pt x="460" y="5808"/>
                </a:lnTo>
                <a:lnTo>
                  <a:pt x="748" y="6613"/>
                </a:lnTo>
                <a:lnTo>
                  <a:pt x="978" y="7361"/>
                </a:lnTo>
                <a:lnTo>
                  <a:pt x="1266" y="7994"/>
                </a:lnTo>
                <a:lnTo>
                  <a:pt x="1553" y="8569"/>
                </a:lnTo>
                <a:lnTo>
                  <a:pt x="1898" y="9144"/>
                </a:lnTo>
                <a:lnTo>
                  <a:pt x="2243" y="9719"/>
                </a:lnTo>
                <a:lnTo>
                  <a:pt x="2646" y="10236"/>
                </a:lnTo>
                <a:lnTo>
                  <a:pt x="3106" y="10696"/>
                </a:lnTo>
                <a:lnTo>
                  <a:pt x="3566" y="11156"/>
                </a:lnTo>
                <a:lnTo>
                  <a:pt x="4141" y="11559"/>
                </a:lnTo>
                <a:lnTo>
                  <a:pt x="4658" y="11847"/>
                </a:lnTo>
                <a:lnTo>
                  <a:pt x="5176" y="12077"/>
                </a:lnTo>
                <a:lnTo>
                  <a:pt x="5694" y="12192"/>
                </a:lnTo>
                <a:lnTo>
                  <a:pt x="6211" y="12249"/>
                </a:lnTo>
                <a:lnTo>
                  <a:pt x="6786" y="12192"/>
                </a:lnTo>
                <a:lnTo>
                  <a:pt x="7304" y="12077"/>
                </a:lnTo>
                <a:lnTo>
                  <a:pt x="7764" y="11789"/>
                </a:lnTo>
                <a:lnTo>
                  <a:pt x="8224" y="11386"/>
                </a:lnTo>
                <a:lnTo>
                  <a:pt x="8626" y="10984"/>
                </a:lnTo>
                <a:lnTo>
                  <a:pt x="8856" y="10466"/>
                </a:lnTo>
                <a:lnTo>
                  <a:pt x="9029" y="10006"/>
                </a:lnTo>
                <a:lnTo>
                  <a:pt x="9086" y="9489"/>
                </a:lnTo>
                <a:lnTo>
                  <a:pt x="9086" y="8971"/>
                </a:lnTo>
                <a:lnTo>
                  <a:pt x="8971" y="8454"/>
                </a:lnTo>
                <a:lnTo>
                  <a:pt x="8741" y="7936"/>
                </a:lnTo>
                <a:lnTo>
                  <a:pt x="8454" y="7419"/>
                </a:lnTo>
                <a:lnTo>
                  <a:pt x="8166" y="7016"/>
                </a:lnTo>
                <a:lnTo>
                  <a:pt x="7879" y="6613"/>
                </a:lnTo>
                <a:lnTo>
                  <a:pt x="7131" y="5866"/>
                </a:lnTo>
                <a:lnTo>
                  <a:pt x="6326" y="5176"/>
                </a:lnTo>
                <a:lnTo>
                  <a:pt x="5521" y="4601"/>
                </a:lnTo>
                <a:lnTo>
                  <a:pt x="4371" y="3911"/>
                </a:lnTo>
                <a:lnTo>
                  <a:pt x="3221" y="3163"/>
                </a:lnTo>
                <a:lnTo>
                  <a:pt x="2646" y="2760"/>
                </a:lnTo>
                <a:lnTo>
                  <a:pt x="2071" y="2300"/>
                </a:lnTo>
                <a:lnTo>
                  <a:pt x="1611" y="1840"/>
                </a:lnTo>
                <a:lnTo>
                  <a:pt x="1151" y="1380"/>
                </a:lnTo>
                <a:lnTo>
                  <a:pt x="690" y="748"/>
                </a:lnTo>
                <a:lnTo>
                  <a:pt x="28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8"/>
        <p:cNvGrpSpPr/>
        <p:nvPr/>
      </p:nvGrpSpPr>
      <p:grpSpPr>
        <a:xfrm>
          <a:off x="0" y="0"/>
          <a:ext cx="0" cy="0"/>
          <a:chOff x="0" y="0"/>
          <a:chExt cx="0" cy="0"/>
        </a:xfrm>
      </p:grpSpPr>
      <p:sp>
        <p:nvSpPr>
          <p:cNvPr id="119" name="Google Shape;119;p24"/>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US"/>
              <a:t>‹#›</a:t>
            </a:fld>
            <a:endParaRPr/>
          </a:p>
        </p:txBody>
      </p:sp>
      <p:sp>
        <p:nvSpPr>
          <p:cNvPr id="120" name="Google Shape;120;p24"/>
          <p:cNvSpPr/>
          <p:nvPr/>
        </p:nvSpPr>
        <p:spPr>
          <a:xfrm>
            <a:off x="8756382" y="4814861"/>
            <a:ext cx="176272" cy="174476"/>
          </a:xfrm>
          <a:custGeom>
            <a:avLst/>
            <a:gdLst/>
            <a:ahLst/>
            <a:cxnLst/>
            <a:rect l="l" t="t" r="r" b="b"/>
            <a:pathLst>
              <a:path w="5694" h="5636" extrusionOk="0">
                <a:moveTo>
                  <a:pt x="2703" y="0"/>
                </a:moveTo>
                <a:lnTo>
                  <a:pt x="2185" y="58"/>
                </a:lnTo>
                <a:lnTo>
                  <a:pt x="1725" y="230"/>
                </a:lnTo>
                <a:lnTo>
                  <a:pt x="1323" y="460"/>
                </a:lnTo>
                <a:lnTo>
                  <a:pt x="978" y="690"/>
                </a:lnTo>
                <a:lnTo>
                  <a:pt x="690" y="1035"/>
                </a:lnTo>
                <a:lnTo>
                  <a:pt x="460" y="1380"/>
                </a:lnTo>
                <a:lnTo>
                  <a:pt x="230" y="1725"/>
                </a:lnTo>
                <a:lnTo>
                  <a:pt x="115" y="2128"/>
                </a:lnTo>
                <a:lnTo>
                  <a:pt x="58" y="2588"/>
                </a:lnTo>
                <a:lnTo>
                  <a:pt x="0" y="2991"/>
                </a:lnTo>
                <a:lnTo>
                  <a:pt x="58" y="3451"/>
                </a:lnTo>
                <a:lnTo>
                  <a:pt x="173" y="3853"/>
                </a:lnTo>
                <a:lnTo>
                  <a:pt x="403" y="4256"/>
                </a:lnTo>
                <a:lnTo>
                  <a:pt x="633" y="4601"/>
                </a:lnTo>
                <a:lnTo>
                  <a:pt x="920" y="4888"/>
                </a:lnTo>
                <a:lnTo>
                  <a:pt x="1265" y="5176"/>
                </a:lnTo>
                <a:lnTo>
                  <a:pt x="1610" y="5406"/>
                </a:lnTo>
                <a:lnTo>
                  <a:pt x="2013" y="5521"/>
                </a:lnTo>
                <a:lnTo>
                  <a:pt x="2415" y="5636"/>
                </a:lnTo>
                <a:lnTo>
                  <a:pt x="3278" y="5636"/>
                </a:lnTo>
                <a:lnTo>
                  <a:pt x="3738" y="5521"/>
                </a:lnTo>
                <a:lnTo>
                  <a:pt x="4141" y="5348"/>
                </a:lnTo>
                <a:lnTo>
                  <a:pt x="4486" y="5176"/>
                </a:lnTo>
                <a:lnTo>
                  <a:pt x="4831" y="4888"/>
                </a:lnTo>
                <a:lnTo>
                  <a:pt x="5118" y="4543"/>
                </a:lnTo>
                <a:lnTo>
                  <a:pt x="5348" y="4198"/>
                </a:lnTo>
                <a:lnTo>
                  <a:pt x="5521" y="3796"/>
                </a:lnTo>
                <a:lnTo>
                  <a:pt x="5636" y="3393"/>
                </a:lnTo>
                <a:lnTo>
                  <a:pt x="5693" y="2933"/>
                </a:lnTo>
                <a:lnTo>
                  <a:pt x="5693" y="2531"/>
                </a:lnTo>
                <a:lnTo>
                  <a:pt x="5578" y="2128"/>
                </a:lnTo>
                <a:lnTo>
                  <a:pt x="5463" y="1668"/>
                </a:lnTo>
                <a:lnTo>
                  <a:pt x="5233" y="1323"/>
                </a:lnTo>
                <a:lnTo>
                  <a:pt x="4946" y="920"/>
                </a:lnTo>
                <a:lnTo>
                  <a:pt x="4543" y="575"/>
                </a:lnTo>
                <a:lnTo>
                  <a:pt x="4141" y="345"/>
                </a:lnTo>
                <a:lnTo>
                  <a:pt x="3681" y="115"/>
                </a:lnTo>
                <a:lnTo>
                  <a:pt x="322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24"/>
          <p:cNvSpPr/>
          <p:nvPr/>
        </p:nvSpPr>
        <p:spPr>
          <a:xfrm>
            <a:off x="8591870" y="158066"/>
            <a:ext cx="300907" cy="174476"/>
          </a:xfrm>
          <a:custGeom>
            <a:avLst/>
            <a:gdLst/>
            <a:ahLst/>
            <a:cxnLst/>
            <a:rect l="l" t="t" r="r" b="b"/>
            <a:pathLst>
              <a:path w="9720" h="5636" extrusionOk="0">
                <a:moveTo>
                  <a:pt x="7477" y="0"/>
                </a:moveTo>
                <a:lnTo>
                  <a:pt x="7074" y="58"/>
                </a:lnTo>
                <a:lnTo>
                  <a:pt x="6614" y="230"/>
                </a:lnTo>
                <a:lnTo>
                  <a:pt x="6154" y="460"/>
                </a:lnTo>
                <a:lnTo>
                  <a:pt x="5752" y="690"/>
                </a:lnTo>
                <a:lnTo>
                  <a:pt x="5349" y="978"/>
                </a:lnTo>
                <a:lnTo>
                  <a:pt x="4601" y="1668"/>
                </a:lnTo>
                <a:lnTo>
                  <a:pt x="3969" y="2358"/>
                </a:lnTo>
                <a:lnTo>
                  <a:pt x="3106" y="3221"/>
                </a:lnTo>
                <a:lnTo>
                  <a:pt x="2646" y="3681"/>
                </a:lnTo>
                <a:lnTo>
                  <a:pt x="2186" y="4083"/>
                </a:lnTo>
                <a:lnTo>
                  <a:pt x="1726" y="4486"/>
                </a:lnTo>
                <a:lnTo>
                  <a:pt x="1209" y="4773"/>
                </a:lnTo>
                <a:lnTo>
                  <a:pt x="634" y="5003"/>
                </a:lnTo>
                <a:lnTo>
                  <a:pt x="1" y="5118"/>
                </a:lnTo>
                <a:lnTo>
                  <a:pt x="1" y="5176"/>
                </a:lnTo>
                <a:lnTo>
                  <a:pt x="173" y="5291"/>
                </a:lnTo>
                <a:lnTo>
                  <a:pt x="576" y="5406"/>
                </a:lnTo>
                <a:lnTo>
                  <a:pt x="1554" y="5578"/>
                </a:lnTo>
                <a:lnTo>
                  <a:pt x="2531" y="5636"/>
                </a:lnTo>
                <a:lnTo>
                  <a:pt x="3566" y="5578"/>
                </a:lnTo>
                <a:lnTo>
                  <a:pt x="4486" y="5463"/>
                </a:lnTo>
                <a:lnTo>
                  <a:pt x="5407" y="5233"/>
                </a:lnTo>
                <a:lnTo>
                  <a:pt x="6327" y="4946"/>
                </a:lnTo>
                <a:lnTo>
                  <a:pt x="7247" y="4601"/>
                </a:lnTo>
                <a:lnTo>
                  <a:pt x="7649" y="4371"/>
                </a:lnTo>
                <a:lnTo>
                  <a:pt x="8052" y="4083"/>
                </a:lnTo>
                <a:lnTo>
                  <a:pt x="8627" y="3623"/>
                </a:lnTo>
                <a:lnTo>
                  <a:pt x="8914" y="3336"/>
                </a:lnTo>
                <a:lnTo>
                  <a:pt x="9202" y="2991"/>
                </a:lnTo>
                <a:lnTo>
                  <a:pt x="9432" y="2703"/>
                </a:lnTo>
                <a:lnTo>
                  <a:pt x="9605" y="2301"/>
                </a:lnTo>
                <a:lnTo>
                  <a:pt x="9720" y="1956"/>
                </a:lnTo>
                <a:lnTo>
                  <a:pt x="9720" y="1553"/>
                </a:lnTo>
                <a:lnTo>
                  <a:pt x="9605" y="1150"/>
                </a:lnTo>
                <a:lnTo>
                  <a:pt x="9375" y="805"/>
                </a:lnTo>
                <a:lnTo>
                  <a:pt x="9087" y="518"/>
                </a:lnTo>
                <a:lnTo>
                  <a:pt x="8742" y="288"/>
                </a:lnTo>
                <a:lnTo>
                  <a:pt x="8282" y="115"/>
                </a:lnTo>
                <a:lnTo>
                  <a:pt x="7879" y="58"/>
                </a:lnTo>
                <a:lnTo>
                  <a:pt x="747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24"/>
          <p:cNvSpPr/>
          <p:nvPr/>
        </p:nvSpPr>
        <p:spPr>
          <a:xfrm>
            <a:off x="476396" y="4122342"/>
            <a:ext cx="542995" cy="404150"/>
          </a:xfrm>
          <a:custGeom>
            <a:avLst/>
            <a:gdLst/>
            <a:ahLst/>
            <a:cxnLst/>
            <a:rect l="l" t="t" r="r" b="b"/>
            <a:pathLst>
              <a:path w="17540" h="13055" extrusionOk="0">
                <a:moveTo>
                  <a:pt x="17540" y="0"/>
                </a:moveTo>
                <a:lnTo>
                  <a:pt x="17482" y="58"/>
                </a:lnTo>
                <a:lnTo>
                  <a:pt x="17080" y="518"/>
                </a:lnTo>
                <a:lnTo>
                  <a:pt x="16620" y="978"/>
                </a:lnTo>
                <a:lnTo>
                  <a:pt x="16160" y="1323"/>
                </a:lnTo>
                <a:lnTo>
                  <a:pt x="15642" y="1610"/>
                </a:lnTo>
                <a:lnTo>
                  <a:pt x="15124" y="1898"/>
                </a:lnTo>
                <a:lnTo>
                  <a:pt x="14549" y="2185"/>
                </a:lnTo>
                <a:lnTo>
                  <a:pt x="13399" y="2531"/>
                </a:lnTo>
                <a:lnTo>
                  <a:pt x="12192" y="2876"/>
                </a:lnTo>
                <a:lnTo>
                  <a:pt x="10984" y="3106"/>
                </a:lnTo>
                <a:lnTo>
                  <a:pt x="9776" y="3336"/>
                </a:lnTo>
                <a:lnTo>
                  <a:pt x="8569" y="3566"/>
                </a:lnTo>
                <a:lnTo>
                  <a:pt x="6728" y="3968"/>
                </a:lnTo>
                <a:lnTo>
                  <a:pt x="5751" y="4198"/>
                </a:lnTo>
                <a:lnTo>
                  <a:pt x="4831" y="4428"/>
                </a:lnTo>
                <a:lnTo>
                  <a:pt x="3911" y="4773"/>
                </a:lnTo>
                <a:lnTo>
                  <a:pt x="3048" y="5176"/>
                </a:lnTo>
                <a:lnTo>
                  <a:pt x="2243" y="5693"/>
                </a:lnTo>
                <a:lnTo>
                  <a:pt x="1495" y="6268"/>
                </a:lnTo>
                <a:lnTo>
                  <a:pt x="1208" y="6556"/>
                </a:lnTo>
                <a:lnTo>
                  <a:pt x="978" y="6901"/>
                </a:lnTo>
                <a:lnTo>
                  <a:pt x="748" y="7246"/>
                </a:lnTo>
                <a:lnTo>
                  <a:pt x="518" y="7591"/>
                </a:lnTo>
                <a:lnTo>
                  <a:pt x="345" y="7994"/>
                </a:lnTo>
                <a:lnTo>
                  <a:pt x="173" y="8396"/>
                </a:lnTo>
                <a:lnTo>
                  <a:pt x="115" y="8856"/>
                </a:lnTo>
                <a:lnTo>
                  <a:pt x="0" y="9259"/>
                </a:lnTo>
                <a:lnTo>
                  <a:pt x="0" y="9719"/>
                </a:lnTo>
                <a:lnTo>
                  <a:pt x="0" y="10121"/>
                </a:lnTo>
                <a:lnTo>
                  <a:pt x="58" y="10524"/>
                </a:lnTo>
                <a:lnTo>
                  <a:pt x="173" y="10926"/>
                </a:lnTo>
                <a:lnTo>
                  <a:pt x="288" y="11329"/>
                </a:lnTo>
                <a:lnTo>
                  <a:pt x="518" y="11674"/>
                </a:lnTo>
                <a:lnTo>
                  <a:pt x="748" y="12019"/>
                </a:lnTo>
                <a:lnTo>
                  <a:pt x="1035" y="12307"/>
                </a:lnTo>
                <a:lnTo>
                  <a:pt x="1380" y="12537"/>
                </a:lnTo>
                <a:lnTo>
                  <a:pt x="1725" y="12709"/>
                </a:lnTo>
                <a:lnTo>
                  <a:pt x="2070" y="12882"/>
                </a:lnTo>
                <a:lnTo>
                  <a:pt x="2415" y="12997"/>
                </a:lnTo>
                <a:lnTo>
                  <a:pt x="2818" y="13054"/>
                </a:lnTo>
                <a:lnTo>
                  <a:pt x="4026" y="13054"/>
                </a:lnTo>
                <a:lnTo>
                  <a:pt x="4831" y="12939"/>
                </a:lnTo>
                <a:lnTo>
                  <a:pt x="5636" y="12767"/>
                </a:lnTo>
                <a:lnTo>
                  <a:pt x="6383" y="12537"/>
                </a:lnTo>
                <a:lnTo>
                  <a:pt x="7073" y="12307"/>
                </a:lnTo>
                <a:lnTo>
                  <a:pt x="7936" y="11904"/>
                </a:lnTo>
                <a:lnTo>
                  <a:pt x="8799" y="11444"/>
                </a:lnTo>
                <a:lnTo>
                  <a:pt x="9604" y="10984"/>
                </a:lnTo>
                <a:lnTo>
                  <a:pt x="10351" y="10409"/>
                </a:lnTo>
                <a:lnTo>
                  <a:pt x="11099" y="9834"/>
                </a:lnTo>
                <a:lnTo>
                  <a:pt x="11847" y="9201"/>
                </a:lnTo>
                <a:lnTo>
                  <a:pt x="12537" y="8511"/>
                </a:lnTo>
                <a:lnTo>
                  <a:pt x="13169" y="7879"/>
                </a:lnTo>
                <a:lnTo>
                  <a:pt x="13802" y="7131"/>
                </a:lnTo>
                <a:lnTo>
                  <a:pt x="14434" y="6383"/>
                </a:lnTo>
                <a:lnTo>
                  <a:pt x="15009" y="5578"/>
                </a:lnTo>
                <a:lnTo>
                  <a:pt x="15584" y="4773"/>
                </a:lnTo>
                <a:lnTo>
                  <a:pt x="16045" y="3968"/>
                </a:lnTo>
                <a:lnTo>
                  <a:pt x="16562" y="3106"/>
                </a:lnTo>
                <a:lnTo>
                  <a:pt x="16965" y="2185"/>
                </a:lnTo>
                <a:lnTo>
                  <a:pt x="17310" y="1323"/>
                </a:lnTo>
                <a:lnTo>
                  <a:pt x="17540" y="518"/>
                </a:lnTo>
                <a:lnTo>
                  <a:pt x="17540" y="115"/>
                </a:lnTo>
                <a:lnTo>
                  <a:pt x="1754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24"/>
          <p:cNvSpPr/>
          <p:nvPr/>
        </p:nvSpPr>
        <p:spPr>
          <a:xfrm>
            <a:off x="440795" y="314384"/>
            <a:ext cx="261715" cy="222553"/>
          </a:xfrm>
          <a:custGeom>
            <a:avLst/>
            <a:gdLst/>
            <a:ahLst/>
            <a:cxnLst/>
            <a:rect l="l" t="t" r="r" b="b"/>
            <a:pathLst>
              <a:path w="8454" h="7189" extrusionOk="0">
                <a:moveTo>
                  <a:pt x="1840" y="0"/>
                </a:moveTo>
                <a:lnTo>
                  <a:pt x="1380" y="58"/>
                </a:lnTo>
                <a:lnTo>
                  <a:pt x="978" y="173"/>
                </a:lnTo>
                <a:lnTo>
                  <a:pt x="633" y="345"/>
                </a:lnTo>
                <a:lnTo>
                  <a:pt x="288" y="633"/>
                </a:lnTo>
                <a:lnTo>
                  <a:pt x="58" y="978"/>
                </a:lnTo>
                <a:lnTo>
                  <a:pt x="0" y="1380"/>
                </a:lnTo>
                <a:lnTo>
                  <a:pt x="0" y="1725"/>
                </a:lnTo>
                <a:lnTo>
                  <a:pt x="58" y="2128"/>
                </a:lnTo>
                <a:lnTo>
                  <a:pt x="173" y="2530"/>
                </a:lnTo>
                <a:lnTo>
                  <a:pt x="345" y="2875"/>
                </a:lnTo>
                <a:lnTo>
                  <a:pt x="575" y="3278"/>
                </a:lnTo>
                <a:lnTo>
                  <a:pt x="978" y="3853"/>
                </a:lnTo>
                <a:lnTo>
                  <a:pt x="1323" y="4256"/>
                </a:lnTo>
                <a:lnTo>
                  <a:pt x="1668" y="4601"/>
                </a:lnTo>
                <a:lnTo>
                  <a:pt x="2358" y="5176"/>
                </a:lnTo>
                <a:lnTo>
                  <a:pt x="3220" y="5693"/>
                </a:lnTo>
                <a:lnTo>
                  <a:pt x="4026" y="6153"/>
                </a:lnTo>
                <a:lnTo>
                  <a:pt x="4946" y="6556"/>
                </a:lnTo>
                <a:lnTo>
                  <a:pt x="5866" y="6843"/>
                </a:lnTo>
                <a:lnTo>
                  <a:pt x="6843" y="7073"/>
                </a:lnTo>
                <a:lnTo>
                  <a:pt x="7821" y="7188"/>
                </a:lnTo>
                <a:lnTo>
                  <a:pt x="8223" y="7188"/>
                </a:lnTo>
                <a:lnTo>
                  <a:pt x="8396" y="7131"/>
                </a:lnTo>
                <a:lnTo>
                  <a:pt x="8454" y="7131"/>
                </a:lnTo>
                <a:lnTo>
                  <a:pt x="8454" y="7073"/>
                </a:lnTo>
                <a:lnTo>
                  <a:pt x="7878" y="6786"/>
                </a:lnTo>
                <a:lnTo>
                  <a:pt x="7418" y="6441"/>
                </a:lnTo>
                <a:lnTo>
                  <a:pt x="6958" y="5981"/>
                </a:lnTo>
                <a:lnTo>
                  <a:pt x="6613" y="5463"/>
                </a:lnTo>
                <a:lnTo>
                  <a:pt x="6326" y="4946"/>
                </a:lnTo>
                <a:lnTo>
                  <a:pt x="5981" y="4371"/>
                </a:lnTo>
                <a:lnTo>
                  <a:pt x="5406" y="3335"/>
                </a:lnTo>
                <a:lnTo>
                  <a:pt x="4946" y="2473"/>
                </a:lnTo>
                <a:lnTo>
                  <a:pt x="4428" y="1668"/>
                </a:lnTo>
                <a:lnTo>
                  <a:pt x="4141" y="1265"/>
                </a:lnTo>
                <a:lnTo>
                  <a:pt x="3853" y="920"/>
                </a:lnTo>
                <a:lnTo>
                  <a:pt x="3450" y="575"/>
                </a:lnTo>
                <a:lnTo>
                  <a:pt x="3048" y="288"/>
                </a:lnTo>
                <a:lnTo>
                  <a:pt x="2703" y="115"/>
                </a:lnTo>
                <a:lnTo>
                  <a:pt x="2300"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24"/>
          <p:cNvSpPr/>
          <p:nvPr/>
        </p:nvSpPr>
        <p:spPr>
          <a:xfrm>
            <a:off x="832438" y="152383"/>
            <a:ext cx="240354" cy="149556"/>
          </a:xfrm>
          <a:custGeom>
            <a:avLst/>
            <a:gdLst/>
            <a:ahLst/>
            <a:cxnLst/>
            <a:rect l="l" t="t" r="r" b="b"/>
            <a:pathLst>
              <a:path w="7764" h="4831" extrusionOk="0">
                <a:moveTo>
                  <a:pt x="1208" y="0"/>
                </a:moveTo>
                <a:lnTo>
                  <a:pt x="863" y="115"/>
                </a:lnTo>
                <a:lnTo>
                  <a:pt x="576" y="230"/>
                </a:lnTo>
                <a:lnTo>
                  <a:pt x="346" y="460"/>
                </a:lnTo>
                <a:lnTo>
                  <a:pt x="116" y="748"/>
                </a:lnTo>
                <a:lnTo>
                  <a:pt x="0" y="1035"/>
                </a:lnTo>
                <a:lnTo>
                  <a:pt x="0" y="1380"/>
                </a:lnTo>
                <a:lnTo>
                  <a:pt x="58" y="1725"/>
                </a:lnTo>
                <a:lnTo>
                  <a:pt x="173" y="2128"/>
                </a:lnTo>
                <a:lnTo>
                  <a:pt x="346" y="2415"/>
                </a:lnTo>
                <a:lnTo>
                  <a:pt x="518" y="2703"/>
                </a:lnTo>
                <a:lnTo>
                  <a:pt x="806" y="2933"/>
                </a:lnTo>
                <a:lnTo>
                  <a:pt x="1151" y="3163"/>
                </a:lnTo>
                <a:lnTo>
                  <a:pt x="1496" y="3335"/>
                </a:lnTo>
                <a:lnTo>
                  <a:pt x="1898" y="3450"/>
                </a:lnTo>
                <a:lnTo>
                  <a:pt x="2243" y="3565"/>
                </a:lnTo>
                <a:lnTo>
                  <a:pt x="3048" y="3680"/>
                </a:lnTo>
                <a:lnTo>
                  <a:pt x="3853" y="3738"/>
                </a:lnTo>
                <a:lnTo>
                  <a:pt x="4889" y="3853"/>
                </a:lnTo>
                <a:lnTo>
                  <a:pt x="5924" y="3968"/>
                </a:lnTo>
                <a:lnTo>
                  <a:pt x="6441" y="4083"/>
                </a:lnTo>
                <a:lnTo>
                  <a:pt x="6901" y="4255"/>
                </a:lnTo>
                <a:lnTo>
                  <a:pt x="7361" y="4486"/>
                </a:lnTo>
                <a:lnTo>
                  <a:pt x="7706" y="4831"/>
                </a:lnTo>
                <a:lnTo>
                  <a:pt x="7764" y="4831"/>
                </a:lnTo>
                <a:lnTo>
                  <a:pt x="7764" y="4773"/>
                </a:lnTo>
                <a:lnTo>
                  <a:pt x="7706" y="4658"/>
                </a:lnTo>
                <a:lnTo>
                  <a:pt x="7591" y="4313"/>
                </a:lnTo>
                <a:lnTo>
                  <a:pt x="7189" y="3623"/>
                </a:lnTo>
                <a:lnTo>
                  <a:pt x="6729" y="2933"/>
                </a:lnTo>
                <a:lnTo>
                  <a:pt x="6154" y="2300"/>
                </a:lnTo>
                <a:lnTo>
                  <a:pt x="5579" y="1783"/>
                </a:lnTo>
                <a:lnTo>
                  <a:pt x="4946" y="1265"/>
                </a:lnTo>
                <a:lnTo>
                  <a:pt x="4313" y="805"/>
                </a:lnTo>
                <a:lnTo>
                  <a:pt x="3623" y="460"/>
                </a:lnTo>
                <a:lnTo>
                  <a:pt x="2876" y="173"/>
                </a:lnTo>
                <a:lnTo>
                  <a:pt x="2243" y="58"/>
                </a:lnTo>
                <a:lnTo>
                  <a:pt x="155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24"/>
          <p:cNvSpPr/>
          <p:nvPr/>
        </p:nvSpPr>
        <p:spPr>
          <a:xfrm>
            <a:off x="471041" y="4572743"/>
            <a:ext cx="341833" cy="263510"/>
          </a:xfrm>
          <a:custGeom>
            <a:avLst/>
            <a:gdLst/>
            <a:ahLst/>
            <a:cxnLst/>
            <a:rect l="l" t="t" r="r" b="b"/>
            <a:pathLst>
              <a:path w="11042" h="8512" extrusionOk="0">
                <a:moveTo>
                  <a:pt x="10984" y="0"/>
                </a:moveTo>
                <a:lnTo>
                  <a:pt x="10984" y="58"/>
                </a:lnTo>
                <a:lnTo>
                  <a:pt x="10697" y="288"/>
                </a:lnTo>
                <a:lnTo>
                  <a:pt x="10467" y="575"/>
                </a:lnTo>
                <a:lnTo>
                  <a:pt x="9834" y="978"/>
                </a:lnTo>
                <a:lnTo>
                  <a:pt x="9202" y="1266"/>
                </a:lnTo>
                <a:lnTo>
                  <a:pt x="8512" y="1496"/>
                </a:lnTo>
                <a:lnTo>
                  <a:pt x="7822" y="1668"/>
                </a:lnTo>
                <a:lnTo>
                  <a:pt x="7074" y="1841"/>
                </a:lnTo>
                <a:lnTo>
                  <a:pt x="5636" y="2013"/>
                </a:lnTo>
                <a:lnTo>
                  <a:pt x="4716" y="2128"/>
                </a:lnTo>
                <a:lnTo>
                  <a:pt x="3854" y="2301"/>
                </a:lnTo>
                <a:lnTo>
                  <a:pt x="2991" y="2473"/>
                </a:lnTo>
                <a:lnTo>
                  <a:pt x="2128" y="2761"/>
                </a:lnTo>
                <a:lnTo>
                  <a:pt x="1783" y="2933"/>
                </a:lnTo>
                <a:lnTo>
                  <a:pt x="1438" y="3163"/>
                </a:lnTo>
                <a:lnTo>
                  <a:pt x="1151" y="3393"/>
                </a:lnTo>
                <a:lnTo>
                  <a:pt x="863" y="3623"/>
                </a:lnTo>
                <a:lnTo>
                  <a:pt x="633" y="3968"/>
                </a:lnTo>
                <a:lnTo>
                  <a:pt x="403" y="4256"/>
                </a:lnTo>
                <a:lnTo>
                  <a:pt x="231" y="4601"/>
                </a:lnTo>
                <a:lnTo>
                  <a:pt x="116" y="5003"/>
                </a:lnTo>
                <a:lnTo>
                  <a:pt x="58" y="5348"/>
                </a:lnTo>
                <a:lnTo>
                  <a:pt x="1" y="5751"/>
                </a:lnTo>
                <a:lnTo>
                  <a:pt x="58" y="6096"/>
                </a:lnTo>
                <a:lnTo>
                  <a:pt x="116" y="6499"/>
                </a:lnTo>
                <a:lnTo>
                  <a:pt x="173" y="6901"/>
                </a:lnTo>
                <a:lnTo>
                  <a:pt x="346" y="7246"/>
                </a:lnTo>
                <a:lnTo>
                  <a:pt x="518" y="7534"/>
                </a:lnTo>
                <a:lnTo>
                  <a:pt x="748" y="7821"/>
                </a:lnTo>
                <a:lnTo>
                  <a:pt x="1036" y="8051"/>
                </a:lnTo>
                <a:lnTo>
                  <a:pt x="1266" y="8224"/>
                </a:lnTo>
                <a:lnTo>
                  <a:pt x="1611" y="8396"/>
                </a:lnTo>
                <a:lnTo>
                  <a:pt x="1898" y="8454"/>
                </a:lnTo>
                <a:lnTo>
                  <a:pt x="2243" y="8511"/>
                </a:lnTo>
                <a:lnTo>
                  <a:pt x="2588" y="8511"/>
                </a:lnTo>
                <a:lnTo>
                  <a:pt x="3279" y="8396"/>
                </a:lnTo>
                <a:lnTo>
                  <a:pt x="3969" y="8224"/>
                </a:lnTo>
                <a:lnTo>
                  <a:pt x="4659" y="7936"/>
                </a:lnTo>
                <a:lnTo>
                  <a:pt x="5291" y="7649"/>
                </a:lnTo>
                <a:lnTo>
                  <a:pt x="5809" y="7361"/>
                </a:lnTo>
                <a:lnTo>
                  <a:pt x="6671" y="6844"/>
                </a:lnTo>
                <a:lnTo>
                  <a:pt x="7477" y="6211"/>
                </a:lnTo>
                <a:lnTo>
                  <a:pt x="8282" y="5521"/>
                </a:lnTo>
                <a:lnTo>
                  <a:pt x="8972" y="4716"/>
                </a:lnTo>
                <a:lnTo>
                  <a:pt x="9604" y="3911"/>
                </a:lnTo>
                <a:lnTo>
                  <a:pt x="10122" y="2991"/>
                </a:lnTo>
                <a:lnTo>
                  <a:pt x="10524" y="2071"/>
                </a:lnTo>
                <a:lnTo>
                  <a:pt x="10869" y="1150"/>
                </a:lnTo>
                <a:lnTo>
                  <a:pt x="10984" y="460"/>
                </a:lnTo>
                <a:lnTo>
                  <a:pt x="11042" y="115"/>
                </a:lnTo>
                <a:lnTo>
                  <a:pt x="10984"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24"/>
          <p:cNvSpPr/>
          <p:nvPr/>
        </p:nvSpPr>
        <p:spPr>
          <a:xfrm>
            <a:off x="494197" y="949910"/>
            <a:ext cx="154911" cy="343628"/>
          </a:xfrm>
          <a:custGeom>
            <a:avLst/>
            <a:gdLst/>
            <a:ahLst/>
            <a:cxnLst/>
            <a:rect l="l" t="t" r="r" b="b"/>
            <a:pathLst>
              <a:path w="5004" h="11100" extrusionOk="0">
                <a:moveTo>
                  <a:pt x="3336" y="1"/>
                </a:moveTo>
                <a:lnTo>
                  <a:pt x="3106" y="173"/>
                </a:lnTo>
                <a:lnTo>
                  <a:pt x="2646" y="576"/>
                </a:lnTo>
                <a:lnTo>
                  <a:pt x="2070" y="1208"/>
                </a:lnTo>
                <a:lnTo>
                  <a:pt x="1553" y="1899"/>
                </a:lnTo>
                <a:lnTo>
                  <a:pt x="1093" y="2704"/>
                </a:lnTo>
                <a:lnTo>
                  <a:pt x="690" y="3509"/>
                </a:lnTo>
                <a:lnTo>
                  <a:pt x="403" y="4371"/>
                </a:lnTo>
                <a:lnTo>
                  <a:pt x="173" y="5234"/>
                </a:lnTo>
                <a:lnTo>
                  <a:pt x="58" y="6097"/>
                </a:lnTo>
                <a:lnTo>
                  <a:pt x="0" y="6959"/>
                </a:lnTo>
                <a:lnTo>
                  <a:pt x="0" y="7477"/>
                </a:lnTo>
                <a:lnTo>
                  <a:pt x="58" y="8109"/>
                </a:lnTo>
                <a:lnTo>
                  <a:pt x="115" y="8742"/>
                </a:lnTo>
                <a:lnTo>
                  <a:pt x="288" y="9317"/>
                </a:lnTo>
                <a:lnTo>
                  <a:pt x="518" y="9892"/>
                </a:lnTo>
                <a:lnTo>
                  <a:pt x="805" y="10410"/>
                </a:lnTo>
                <a:lnTo>
                  <a:pt x="1035" y="10582"/>
                </a:lnTo>
                <a:lnTo>
                  <a:pt x="1208" y="10755"/>
                </a:lnTo>
                <a:lnTo>
                  <a:pt x="1495" y="10927"/>
                </a:lnTo>
                <a:lnTo>
                  <a:pt x="1725" y="10985"/>
                </a:lnTo>
                <a:lnTo>
                  <a:pt x="2070" y="11042"/>
                </a:lnTo>
                <a:lnTo>
                  <a:pt x="2416" y="11100"/>
                </a:lnTo>
                <a:lnTo>
                  <a:pt x="2703" y="11042"/>
                </a:lnTo>
                <a:lnTo>
                  <a:pt x="3048" y="10985"/>
                </a:lnTo>
                <a:lnTo>
                  <a:pt x="3336" y="10812"/>
                </a:lnTo>
                <a:lnTo>
                  <a:pt x="3681" y="10697"/>
                </a:lnTo>
                <a:lnTo>
                  <a:pt x="3911" y="10525"/>
                </a:lnTo>
                <a:lnTo>
                  <a:pt x="4198" y="10295"/>
                </a:lnTo>
                <a:lnTo>
                  <a:pt x="4428" y="10064"/>
                </a:lnTo>
                <a:lnTo>
                  <a:pt x="4601" y="9777"/>
                </a:lnTo>
                <a:lnTo>
                  <a:pt x="4773" y="9489"/>
                </a:lnTo>
                <a:lnTo>
                  <a:pt x="4888" y="9202"/>
                </a:lnTo>
                <a:lnTo>
                  <a:pt x="4946" y="8857"/>
                </a:lnTo>
                <a:lnTo>
                  <a:pt x="5003" y="8569"/>
                </a:lnTo>
                <a:lnTo>
                  <a:pt x="5003" y="7879"/>
                </a:lnTo>
                <a:lnTo>
                  <a:pt x="4888" y="7132"/>
                </a:lnTo>
                <a:lnTo>
                  <a:pt x="4716" y="6384"/>
                </a:lnTo>
                <a:lnTo>
                  <a:pt x="4428" y="5636"/>
                </a:lnTo>
                <a:lnTo>
                  <a:pt x="4141" y="4889"/>
                </a:lnTo>
                <a:lnTo>
                  <a:pt x="3681" y="3739"/>
                </a:lnTo>
                <a:lnTo>
                  <a:pt x="3508" y="3106"/>
                </a:lnTo>
                <a:lnTo>
                  <a:pt x="3336" y="2531"/>
                </a:lnTo>
                <a:lnTo>
                  <a:pt x="3221" y="1899"/>
                </a:lnTo>
                <a:lnTo>
                  <a:pt x="3163" y="1266"/>
                </a:lnTo>
                <a:lnTo>
                  <a:pt x="3278" y="633"/>
                </a:lnTo>
                <a:lnTo>
                  <a:pt x="3451" y="58"/>
                </a:lnTo>
                <a:lnTo>
                  <a:pt x="345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24"/>
          <p:cNvSpPr/>
          <p:nvPr/>
        </p:nvSpPr>
        <p:spPr>
          <a:xfrm>
            <a:off x="8530268" y="3889108"/>
            <a:ext cx="295551" cy="236825"/>
          </a:xfrm>
          <a:custGeom>
            <a:avLst/>
            <a:gdLst/>
            <a:ahLst/>
            <a:cxnLst/>
            <a:rect l="l" t="t" r="r" b="b"/>
            <a:pathLst>
              <a:path w="9547" h="7650" extrusionOk="0">
                <a:moveTo>
                  <a:pt x="6902" y="1"/>
                </a:moveTo>
                <a:lnTo>
                  <a:pt x="6557" y="58"/>
                </a:lnTo>
                <a:lnTo>
                  <a:pt x="6212" y="116"/>
                </a:lnTo>
                <a:lnTo>
                  <a:pt x="5924" y="231"/>
                </a:lnTo>
                <a:lnTo>
                  <a:pt x="5636" y="346"/>
                </a:lnTo>
                <a:lnTo>
                  <a:pt x="5349" y="576"/>
                </a:lnTo>
                <a:lnTo>
                  <a:pt x="4831" y="979"/>
                </a:lnTo>
                <a:lnTo>
                  <a:pt x="4371" y="1611"/>
                </a:lnTo>
                <a:lnTo>
                  <a:pt x="3911" y="2244"/>
                </a:lnTo>
                <a:lnTo>
                  <a:pt x="3566" y="2934"/>
                </a:lnTo>
                <a:lnTo>
                  <a:pt x="3221" y="3624"/>
                </a:lnTo>
                <a:lnTo>
                  <a:pt x="2646" y="4716"/>
                </a:lnTo>
                <a:lnTo>
                  <a:pt x="2301" y="5292"/>
                </a:lnTo>
                <a:lnTo>
                  <a:pt x="1956" y="5809"/>
                </a:lnTo>
                <a:lnTo>
                  <a:pt x="1553" y="6327"/>
                </a:lnTo>
                <a:lnTo>
                  <a:pt x="1151" y="6787"/>
                </a:lnTo>
                <a:lnTo>
                  <a:pt x="633" y="7132"/>
                </a:lnTo>
                <a:lnTo>
                  <a:pt x="58" y="7419"/>
                </a:lnTo>
                <a:lnTo>
                  <a:pt x="1" y="7419"/>
                </a:lnTo>
                <a:lnTo>
                  <a:pt x="58" y="7477"/>
                </a:lnTo>
                <a:lnTo>
                  <a:pt x="403" y="7534"/>
                </a:lnTo>
                <a:lnTo>
                  <a:pt x="978" y="7649"/>
                </a:lnTo>
                <a:lnTo>
                  <a:pt x="1841" y="7649"/>
                </a:lnTo>
                <a:lnTo>
                  <a:pt x="2704" y="7592"/>
                </a:lnTo>
                <a:lnTo>
                  <a:pt x="3566" y="7362"/>
                </a:lnTo>
                <a:lnTo>
                  <a:pt x="4429" y="7132"/>
                </a:lnTo>
                <a:lnTo>
                  <a:pt x="5291" y="6787"/>
                </a:lnTo>
                <a:lnTo>
                  <a:pt x="6096" y="6384"/>
                </a:lnTo>
                <a:lnTo>
                  <a:pt x="6844" y="5867"/>
                </a:lnTo>
                <a:lnTo>
                  <a:pt x="7534" y="5349"/>
                </a:lnTo>
                <a:lnTo>
                  <a:pt x="7879" y="5004"/>
                </a:lnTo>
                <a:lnTo>
                  <a:pt x="8339" y="4544"/>
                </a:lnTo>
                <a:lnTo>
                  <a:pt x="8742" y="4084"/>
                </a:lnTo>
                <a:lnTo>
                  <a:pt x="9087" y="3566"/>
                </a:lnTo>
                <a:lnTo>
                  <a:pt x="9374" y="3049"/>
                </a:lnTo>
                <a:lnTo>
                  <a:pt x="9489" y="2474"/>
                </a:lnTo>
                <a:lnTo>
                  <a:pt x="9547" y="2186"/>
                </a:lnTo>
                <a:lnTo>
                  <a:pt x="9547" y="1899"/>
                </a:lnTo>
                <a:lnTo>
                  <a:pt x="9489" y="1611"/>
                </a:lnTo>
                <a:lnTo>
                  <a:pt x="9374" y="1381"/>
                </a:lnTo>
                <a:lnTo>
                  <a:pt x="9202" y="1094"/>
                </a:lnTo>
                <a:lnTo>
                  <a:pt x="8972" y="806"/>
                </a:lnTo>
                <a:lnTo>
                  <a:pt x="8742" y="633"/>
                </a:lnTo>
                <a:lnTo>
                  <a:pt x="8454" y="403"/>
                </a:lnTo>
                <a:lnTo>
                  <a:pt x="8167" y="288"/>
                </a:lnTo>
                <a:lnTo>
                  <a:pt x="7822" y="173"/>
                </a:lnTo>
                <a:lnTo>
                  <a:pt x="7534" y="58"/>
                </a:lnTo>
                <a:lnTo>
                  <a:pt x="724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24"/>
          <p:cNvSpPr/>
          <p:nvPr/>
        </p:nvSpPr>
        <p:spPr>
          <a:xfrm>
            <a:off x="882280" y="4325269"/>
            <a:ext cx="315147" cy="674750"/>
          </a:xfrm>
          <a:custGeom>
            <a:avLst/>
            <a:gdLst/>
            <a:ahLst/>
            <a:cxnLst/>
            <a:rect l="l" t="t" r="r" b="b"/>
            <a:pathLst>
              <a:path w="10180" h="21796" extrusionOk="0">
                <a:moveTo>
                  <a:pt x="9719" y="1"/>
                </a:moveTo>
                <a:lnTo>
                  <a:pt x="9317" y="174"/>
                </a:lnTo>
                <a:lnTo>
                  <a:pt x="8569" y="691"/>
                </a:lnTo>
                <a:lnTo>
                  <a:pt x="7477" y="1439"/>
                </a:lnTo>
                <a:lnTo>
                  <a:pt x="6499" y="2359"/>
                </a:lnTo>
                <a:lnTo>
                  <a:pt x="5521" y="3279"/>
                </a:lnTo>
                <a:lnTo>
                  <a:pt x="4659" y="4314"/>
                </a:lnTo>
                <a:lnTo>
                  <a:pt x="3854" y="5407"/>
                </a:lnTo>
                <a:lnTo>
                  <a:pt x="3049" y="6499"/>
                </a:lnTo>
                <a:lnTo>
                  <a:pt x="2358" y="7649"/>
                </a:lnTo>
                <a:lnTo>
                  <a:pt x="1726" y="8799"/>
                </a:lnTo>
                <a:lnTo>
                  <a:pt x="1266" y="9777"/>
                </a:lnTo>
                <a:lnTo>
                  <a:pt x="863" y="10755"/>
                </a:lnTo>
                <a:lnTo>
                  <a:pt x="576" y="11790"/>
                </a:lnTo>
                <a:lnTo>
                  <a:pt x="288" y="12825"/>
                </a:lnTo>
                <a:lnTo>
                  <a:pt x="116" y="13860"/>
                </a:lnTo>
                <a:lnTo>
                  <a:pt x="1" y="14895"/>
                </a:lnTo>
                <a:lnTo>
                  <a:pt x="1" y="15988"/>
                </a:lnTo>
                <a:lnTo>
                  <a:pt x="116" y="17023"/>
                </a:lnTo>
                <a:lnTo>
                  <a:pt x="288" y="17943"/>
                </a:lnTo>
                <a:lnTo>
                  <a:pt x="576" y="18806"/>
                </a:lnTo>
                <a:lnTo>
                  <a:pt x="978" y="19611"/>
                </a:lnTo>
                <a:lnTo>
                  <a:pt x="1266" y="19956"/>
                </a:lnTo>
                <a:lnTo>
                  <a:pt x="1496" y="20301"/>
                </a:lnTo>
                <a:lnTo>
                  <a:pt x="1841" y="20646"/>
                </a:lnTo>
                <a:lnTo>
                  <a:pt x="2128" y="20933"/>
                </a:lnTo>
                <a:lnTo>
                  <a:pt x="2473" y="21163"/>
                </a:lnTo>
                <a:lnTo>
                  <a:pt x="2876" y="21393"/>
                </a:lnTo>
                <a:lnTo>
                  <a:pt x="3279" y="21566"/>
                </a:lnTo>
                <a:lnTo>
                  <a:pt x="3739" y="21681"/>
                </a:lnTo>
                <a:lnTo>
                  <a:pt x="4199" y="21796"/>
                </a:lnTo>
                <a:lnTo>
                  <a:pt x="5636" y="21796"/>
                </a:lnTo>
                <a:lnTo>
                  <a:pt x="6039" y="21681"/>
                </a:lnTo>
                <a:lnTo>
                  <a:pt x="6441" y="21566"/>
                </a:lnTo>
                <a:lnTo>
                  <a:pt x="6844" y="21451"/>
                </a:lnTo>
                <a:lnTo>
                  <a:pt x="7247" y="21278"/>
                </a:lnTo>
                <a:lnTo>
                  <a:pt x="7592" y="21048"/>
                </a:lnTo>
                <a:lnTo>
                  <a:pt x="7937" y="20761"/>
                </a:lnTo>
                <a:lnTo>
                  <a:pt x="8224" y="20473"/>
                </a:lnTo>
                <a:lnTo>
                  <a:pt x="8512" y="20186"/>
                </a:lnTo>
                <a:lnTo>
                  <a:pt x="8972" y="19496"/>
                </a:lnTo>
                <a:lnTo>
                  <a:pt x="9374" y="18691"/>
                </a:lnTo>
                <a:lnTo>
                  <a:pt x="9719" y="17828"/>
                </a:lnTo>
                <a:lnTo>
                  <a:pt x="9892" y="17023"/>
                </a:lnTo>
                <a:lnTo>
                  <a:pt x="10064" y="16218"/>
                </a:lnTo>
                <a:lnTo>
                  <a:pt x="10122" y="15413"/>
                </a:lnTo>
                <a:lnTo>
                  <a:pt x="10179" y="14550"/>
                </a:lnTo>
                <a:lnTo>
                  <a:pt x="10122" y="13688"/>
                </a:lnTo>
                <a:lnTo>
                  <a:pt x="10064" y="12882"/>
                </a:lnTo>
                <a:lnTo>
                  <a:pt x="9892" y="11215"/>
                </a:lnTo>
                <a:lnTo>
                  <a:pt x="9547" y="9087"/>
                </a:lnTo>
                <a:lnTo>
                  <a:pt x="9202" y="6902"/>
                </a:lnTo>
                <a:lnTo>
                  <a:pt x="9087" y="5752"/>
                </a:lnTo>
                <a:lnTo>
                  <a:pt x="8972" y="4659"/>
                </a:lnTo>
                <a:lnTo>
                  <a:pt x="8972" y="3566"/>
                </a:lnTo>
                <a:lnTo>
                  <a:pt x="9087" y="2474"/>
                </a:lnTo>
                <a:lnTo>
                  <a:pt x="9202" y="1841"/>
                </a:lnTo>
                <a:lnTo>
                  <a:pt x="9374" y="1266"/>
                </a:lnTo>
                <a:lnTo>
                  <a:pt x="9547" y="634"/>
                </a:lnTo>
                <a:lnTo>
                  <a:pt x="9834" y="58"/>
                </a:lnTo>
                <a:lnTo>
                  <a:pt x="9834"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24"/>
          <p:cNvSpPr/>
          <p:nvPr/>
        </p:nvSpPr>
        <p:spPr>
          <a:xfrm>
            <a:off x="1341596" y="4382261"/>
            <a:ext cx="281311" cy="379229"/>
          </a:xfrm>
          <a:custGeom>
            <a:avLst/>
            <a:gdLst/>
            <a:ahLst/>
            <a:cxnLst/>
            <a:rect l="l" t="t" r="r" b="b"/>
            <a:pathLst>
              <a:path w="9087" h="12250" extrusionOk="0">
                <a:moveTo>
                  <a:pt x="288" y="0"/>
                </a:moveTo>
                <a:lnTo>
                  <a:pt x="230" y="58"/>
                </a:lnTo>
                <a:lnTo>
                  <a:pt x="173" y="288"/>
                </a:lnTo>
                <a:lnTo>
                  <a:pt x="58" y="863"/>
                </a:lnTo>
                <a:lnTo>
                  <a:pt x="0" y="1668"/>
                </a:lnTo>
                <a:lnTo>
                  <a:pt x="0" y="2530"/>
                </a:lnTo>
                <a:lnTo>
                  <a:pt x="0" y="3336"/>
                </a:lnTo>
                <a:lnTo>
                  <a:pt x="115" y="4198"/>
                </a:lnTo>
                <a:lnTo>
                  <a:pt x="288" y="5003"/>
                </a:lnTo>
                <a:lnTo>
                  <a:pt x="460" y="5808"/>
                </a:lnTo>
                <a:lnTo>
                  <a:pt x="748" y="6613"/>
                </a:lnTo>
                <a:lnTo>
                  <a:pt x="978" y="7361"/>
                </a:lnTo>
                <a:lnTo>
                  <a:pt x="1266" y="7994"/>
                </a:lnTo>
                <a:lnTo>
                  <a:pt x="1553" y="8569"/>
                </a:lnTo>
                <a:lnTo>
                  <a:pt x="1898" y="9144"/>
                </a:lnTo>
                <a:lnTo>
                  <a:pt x="2243" y="9719"/>
                </a:lnTo>
                <a:lnTo>
                  <a:pt x="2646" y="10236"/>
                </a:lnTo>
                <a:lnTo>
                  <a:pt x="3106" y="10696"/>
                </a:lnTo>
                <a:lnTo>
                  <a:pt x="3566" y="11156"/>
                </a:lnTo>
                <a:lnTo>
                  <a:pt x="4141" y="11559"/>
                </a:lnTo>
                <a:lnTo>
                  <a:pt x="4658" y="11847"/>
                </a:lnTo>
                <a:lnTo>
                  <a:pt x="5176" y="12077"/>
                </a:lnTo>
                <a:lnTo>
                  <a:pt x="5694" y="12192"/>
                </a:lnTo>
                <a:lnTo>
                  <a:pt x="6211" y="12249"/>
                </a:lnTo>
                <a:lnTo>
                  <a:pt x="6786" y="12192"/>
                </a:lnTo>
                <a:lnTo>
                  <a:pt x="7304" y="12077"/>
                </a:lnTo>
                <a:lnTo>
                  <a:pt x="7764" y="11789"/>
                </a:lnTo>
                <a:lnTo>
                  <a:pt x="8224" y="11386"/>
                </a:lnTo>
                <a:lnTo>
                  <a:pt x="8626" y="10984"/>
                </a:lnTo>
                <a:lnTo>
                  <a:pt x="8856" y="10466"/>
                </a:lnTo>
                <a:lnTo>
                  <a:pt x="9029" y="10006"/>
                </a:lnTo>
                <a:lnTo>
                  <a:pt x="9086" y="9489"/>
                </a:lnTo>
                <a:lnTo>
                  <a:pt x="9086" y="8971"/>
                </a:lnTo>
                <a:lnTo>
                  <a:pt x="8971" y="8454"/>
                </a:lnTo>
                <a:lnTo>
                  <a:pt x="8741" y="7936"/>
                </a:lnTo>
                <a:lnTo>
                  <a:pt x="8454" y="7419"/>
                </a:lnTo>
                <a:lnTo>
                  <a:pt x="8166" y="7016"/>
                </a:lnTo>
                <a:lnTo>
                  <a:pt x="7879" y="6613"/>
                </a:lnTo>
                <a:lnTo>
                  <a:pt x="7131" y="5866"/>
                </a:lnTo>
                <a:lnTo>
                  <a:pt x="6326" y="5176"/>
                </a:lnTo>
                <a:lnTo>
                  <a:pt x="5521" y="4601"/>
                </a:lnTo>
                <a:lnTo>
                  <a:pt x="4371" y="3911"/>
                </a:lnTo>
                <a:lnTo>
                  <a:pt x="3221" y="3163"/>
                </a:lnTo>
                <a:lnTo>
                  <a:pt x="2646" y="2760"/>
                </a:lnTo>
                <a:lnTo>
                  <a:pt x="2071" y="2300"/>
                </a:lnTo>
                <a:lnTo>
                  <a:pt x="1611" y="1840"/>
                </a:lnTo>
                <a:lnTo>
                  <a:pt x="1151" y="1380"/>
                </a:lnTo>
                <a:lnTo>
                  <a:pt x="690" y="748"/>
                </a:lnTo>
                <a:lnTo>
                  <a:pt x="28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24"/>
          <p:cNvSpPr/>
          <p:nvPr/>
        </p:nvSpPr>
        <p:spPr>
          <a:xfrm>
            <a:off x="8097668" y="4736508"/>
            <a:ext cx="318707" cy="290227"/>
          </a:xfrm>
          <a:custGeom>
            <a:avLst/>
            <a:gdLst/>
            <a:ahLst/>
            <a:cxnLst/>
            <a:rect l="l" t="t" r="r" b="b"/>
            <a:pathLst>
              <a:path w="10295" h="9375" extrusionOk="0">
                <a:moveTo>
                  <a:pt x="1" y="1"/>
                </a:moveTo>
                <a:lnTo>
                  <a:pt x="1" y="58"/>
                </a:lnTo>
                <a:lnTo>
                  <a:pt x="1" y="288"/>
                </a:lnTo>
                <a:lnTo>
                  <a:pt x="58" y="864"/>
                </a:lnTo>
                <a:lnTo>
                  <a:pt x="173" y="1554"/>
                </a:lnTo>
                <a:lnTo>
                  <a:pt x="403" y="2301"/>
                </a:lnTo>
                <a:lnTo>
                  <a:pt x="633" y="3049"/>
                </a:lnTo>
                <a:lnTo>
                  <a:pt x="978" y="3739"/>
                </a:lnTo>
                <a:lnTo>
                  <a:pt x="1323" y="4429"/>
                </a:lnTo>
                <a:lnTo>
                  <a:pt x="1668" y="5119"/>
                </a:lnTo>
                <a:lnTo>
                  <a:pt x="2128" y="5752"/>
                </a:lnTo>
                <a:lnTo>
                  <a:pt x="2531" y="6327"/>
                </a:lnTo>
                <a:lnTo>
                  <a:pt x="2934" y="6787"/>
                </a:lnTo>
                <a:lnTo>
                  <a:pt x="3336" y="7247"/>
                </a:lnTo>
                <a:lnTo>
                  <a:pt x="3796" y="7707"/>
                </a:lnTo>
                <a:lnTo>
                  <a:pt x="4256" y="8052"/>
                </a:lnTo>
                <a:lnTo>
                  <a:pt x="4716" y="8397"/>
                </a:lnTo>
                <a:lnTo>
                  <a:pt x="5234" y="8742"/>
                </a:lnTo>
                <a:lnTo>
                  <a:pt x="5809" y="8972"/>
                </a:lnTo>
                <a:lnTo>
                  <a:pt x="6384" y="9202"/>
                </a:lnTo>
                <a:lnTo>
                  <a:pt x="6901" y="9317"/>
                </a:lnTo>
                <a:lnTo>
                  <a:pt x="7419" y="9375"/>
                </a:lnTo>
                <a:lnTo>
                  <a:pt x="7937" y="9375"/>
                </a:lnTo>
                <a:lnTo>
                  <a:pt x="8397" y="9317"/>
                </a:lnTo>
                <a:lnTo>
                  <a:pt x="8857" y="9144"/>
                </a:lnTo>
                <a:lnTo>
                  <a:pt x="9259" y="8857"/>
                </a:lnTo>
                <a:lnTo>
                  <a:pt x="9662" y="8512"/>
                </a:lnTo>
                <a:lnTo>
                  <a:pt x="9949" y="8052"/>
                </a:lnTo>
                <a:lnTo>
                  <a:pt x="10179" y="7534"/>
                </a:lnTo>
                <a:lnTo>
                  <a:pt x="10294" y="7074"/>
                </a:lnTo>
                <a:lnTo>
                  <a:pt x="10294" y="6614"/>
                </a:lnTo>
                <a:lnTo>
                  <a:pt x="10237" y="6097"/>
                </a:lnTo>
                <a:lnTo>
                  <a:pt x="10064" y="5694"/>
                </a:lnTo>
                <a:lnTo>
                  <a:pt x="9834" y="5234"/>
                </a:lnTo>
                <a:lnTo>
                  <a:pt x="9547" y="4831"/>
                </a:lnTo>
                <a:lnTo>
                  <a:pt x="9144" y="4486"/>
                </a:lnTo>
                <a:lnTo>
                  <a:pt x="8799" y="4199"/>
                </a:lnTo>
                <a:lnTo>
                  <a:pt x="8397" y="3911"/>
                </a:lnTo>
                <a:lnTo>
                  <a:pt x="7592" y="3451"/>
                </a:lnTo>
                <a:lnTo>
                  <a:pt x="6671" y="3049"/>
                </a:lnTo>
                <a:lnTo>
                  <a:pt x="5809" y="2761"/>
                </a:lnTo>
                <a:lnTo>
                  <a:pt x="4601" y="2416"/>
                </a:lnTo>
                <a:lnTo>
                  <a:pt x="3394" y="2014"/>
                </a:lnTo>
                <a:lnTo>
                  <a:pt x="2819" y="1841"/>
                </a:lnTo>
                <a:lnTo>
                  <a:pt x="2186" y="1611"/>
                </a:lnTo>
                <a:lnTo>
                  <a:pt x="1668" y="1324"/>
                </a:lnTo>
                <a:lnTo>
                  <a:pt x="1093" y="979"/>
                </a:lnTo>
                <a:lnTo>
                  <a:pt x="576" y="576"/>
                </a:lnTo>
                <a:lnTo>
                  <a:pt x="58" y="58"/>
                </a:lnTo>
                <a:lnTo>
                  <a:pt x="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24"/>
          <p:cNvSpPr/>
          <p:nvPr/>
        </p:nvSpPr>
        <p:spPr>
          <a:xfrm>
            <a:off x="7823509" y="4656421"/>
            <a:ext cx="160267" cy="236794"/>
          </a:xfrm>
          <a:custGeom>
            <a:avLst/>
            <a:gdLst/>
            <a:ahLst/>
            <a:cxnLst/>
            <a:rect l="l" t="t" r="r" b="b"/>
            <a:pathLst>
              <a:path w="5177" h="7649" extrusionOk="0">
                <a:moveTo>
                  <a:pt x="1" y="0"/>
                </a:moveTo>
                <a:lnTo>
                  <a:pt x="1" y="58"/>
                </a:lnTo>
                <a:lnTo>
                  <a:pt x="288" y="403"/>
                </a:lnTo>
                <a:lnTo>
                  <a:pt x="518" y="863"/>
                </a:lnTo>
                <a:lnTo>
                  <a:pt x="633" y="1265"/>
                </a:lnTo>
                <a:lnTo>
                  <a:pt x="748" y="1668"/>
                </a:lnTo>
                <a:lnTo>
                  <a:pt x="863" y="2473"/>
                </a:lnTo>
                <a:lnTo>
                  <a:pt x="1036" y="4141"/>
                </a:lnTo>
                <a:lnTo>
                  <a:pt x="1093" y="4773"/>
                </a:lnTo>
                <a:lnTo>
                  <a:pt x="1266" y="5406"/>
                </a:lnTo>
                <a:lnTo>
                  <a:pt x="1438" y="5981"/>
                </a:lnTo>
                <a:lnTo>
                  <a:pt x="1726" y="6556"/>
                </a:lnTo>
                <a:lnTo>
                  <a:pt x="1898" y="6843"/>
                </a:lnTo>
                <a:lnTo>
                  <a:pt x="2128" y="7131"/>
                </a:lnTo>
                <a:lnTo>
                  <a:pt x="2416" y="7303"/>
                </a:lnTo>
                <a:lnTo>
                  <a:pt x="2646" y="7476"/>
                </a:lnTo>
                <a:lnTo>
                  <a:pt x="2934" y="7591"/>
                </a:lnTo>
                <a:lnTo>
                  <a:pt x="3279" y="7649"/>
                </a:lnTo>
                <a:lnTo>
                  <a:pt x="3624" y="7649"/>
                </a:lnTo>
                <a:lnTo>
                  <a:pt x="3969" y="7534"/>
                </a:lnTo>
                <a:lnTo>
                  <a:pt x="4314" y="7418"/>
                </a:lnTo>
                <a:lnTo>
                  <a:pt x="4601" y="7188"/>
                </a:lnTo>
                <a:lnTo>
                  <a:pt x="4774" y="6958"/>
                </a:lnTo>
                <a:lnTo>
                  <a:pt x="4946" y="6728"/>
                </a:lnTo>
                <a:lnTo>
                  <a:pt x="5119" y="6383"/>
                </a:lnTo>
                <a:lnTo>
                  <a:pt x="5176" y="6096"/>
                </a:lnTo>
                <a:lnTo>
                  <a:pt x="5176" y="5693"/>
                </a:lnTo>
                <a:lnTo>
                  <a:pt x="5176" y="5348"/>
                </a:lnTo>
                <a:lnTo>
                  <a:pt x="5119" y="4946"/>
                </a:lnTo>
                <a:lnTo>
                  <a:pt x="5004" y="4543"/>
                </a:lnTo>
                <a:lnTo>
                  <a:pt x="4889" y="4198"/>
                </a:lnTo>
                <a:lnTo>
                  <a:pt x="4716" y="3796"/>
                </a:lnTo>
                <a:lnTo>
                  <a:pt x="4314" y="3106"/>
                </a:lnTo>
                <a:lnTo>
                  <a:pt x="3796" y="2473"/>
                </a:lnTo>
                <a:lnTo>
                  <a:pt x="3106" y="1783"/>
                </a:lnTo>
                <a:lnTo>
                  <a:pt x="2301" y="1093"/>
                </a:lnTo>
                <a:lnTo>
                  <a:pt x="1438" y="575"/>
                </a:lnTo>
                <a:lnTo>
                  <a:pt x="978" y="345"/>
                </a:lnTo>
                <a:lnTo>
                  <a:pt x="518" y="115"/>
                </a:lnTo>
                <a:lnTo>
                  <a:pt x="231" y="58"/>
                </a:lnTo>
                <a:lnTo>
                  <a:pt x="5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24"/>
          <p:cNvSpPr/>
          <p:nvPr/>
        </p:nvSpPr>
        <p:spPr>
          <a:xfrm>
            <a:off x="8359383" y="4166828"/>
            <a:ext cx="639118" cy="263510"/>
          </a:xfrm>
          <a:custGeom>
            <a:avLst/>
            <a:gdLst/>
            <a:ahLst/>
            <a:cxnLst/>
            <a:rect l="l" t="t" r="r" b="b"/>
            <a:pathLst>
              <a:path w="20645" h="8512" extrusionOk="0">
                <a:moveTo>
                  <a:pt x="15699" y="1"/>
                </a:moveTo>
                <a:lnTo>
                  <a:pt x="14779" y="58"/>
                </a:lnTo>
                <a:lnTo>
                  <a:pt x="13802" y="231"/>
                </a:lnTo>
                <a:lnTo>
                  <a:pt x="12882" y="461"/>
                </a:lnTo>
                <a:lnTo>
                  <a:pt x="11962" y="806"/>
                </a:lnTo>
                <a:lnTo>
                  <a:pt x="11099" y="1151"/>
                </a:lnTo>
                <a:lnTo>
                  <a:pt x="9316" y="1899"/>
                </a:lnTo>
                <a:lnTo>
                  <a:pt x="8224" y="2416"/>
                </a:lnTo>
                <a:lnTo>
                  <a:pt x="7131" y="2934"/>
                </a:lnTo>
                <a:lnTo>
                  <a:pt x="5981" y="3451"/>
                </a:lnTo>
                <a:lnTo>
                  <a:pt x="4831" y="3854"/>
                </a:lnTo>
                <a:lnTo>
                  <a:pt x="3623" y="4256"/>
                </a:lnTo>
                <a:lnTo>
                  <a:pt x="3048" y="4371"/>
                </a:lnTo>
                <a:lnTo>
                  <a:pt x="2473" y="4429"/>
                </a:lnTo>
                <a:lnTo>
                  <a:pt x="1840" y="4486"/>
                </a:lnTo>
                <a:lnTo>
                  <a:pt x="1265" y="4429"/>
                </a:lnTo>
                <a:lnTo>
                  <a:pt x="633" y="4371"/>
                </a:lnTo>
                <a:lnTo>
                  <a:pt x="58" y="4199"/>
                </a:lnTo>
                <a:lnTo>
                  <a:pt x="0" y="4199"/>
                </a:lnTo>
                <a:lnTo>
                  <a:pt x="0" y="4314"/>
                </a:lnTo>
                <a:lnTo>
                  <a:pt x="288" y="4601"/>
                </a:lnTo>
                <a:lnTo>
                  <a:pt x="863" y="5119"/>
                </a:lnTo>
                <a:lnTo>
                  <a:pt x="1725" y="5637"/>
                </a:lnTo>
                <a:lnTo>
                  <a:pt x="2530" y="6154"/>
                </a:lnTo>
                <a:lnTo>
                  <a:pt x="3451" y="6557"/>
                </a:lnTo>
                <a:lnTo>
                  <a:pt x="4371" y="6959"/>
                </a:lnTo>
                <a:lnTo>
                  <a:pt x="5291" y="7304"/>
                </a:lnTo>
                <a:lnTo>
                  <a:pt x="6211" y="7592"/>
                </a:lnTo>
                <a:lnTo>
                  <a:pt x="7131" y="7879"/>
                </a:lnTo>
                <a:lnTo>
                  <a:pt x="8051" y="8052"/>
                </a:lnTo>
                <a:lnTo>
                  <a:pt x="8971" y="8224"/>
                </a:lnTo>
                <a:lnTo>
                  <a:pt x="9949" y="8397"/>
                </a:lnTo>
                <a:lnTo>
                  <a:pt x="10869" y="8454"/>
                </a:lnTo>
                <a:lnTo>
                  <a:pt x="11847" y="8512"/>
                </a:lnTo>
                <a:lnTo>
                  <a:pt x="12767" y="8512"/>
                </a:lnTo>
                <a:lnTo>
                  <a:pt x="13744" y="8454"/>
                </a:lnTo>
                <a:lnTo>
                  <a:pt x="14664" y="8339"/>
                </a:lnTo>
                <a:lnTo>
                  <a:pt x="15584" y="8167"/>
                </a:lnTo>
                <a:lnTo>
                  <a:pt x="16275" y="7994"/>
                </a:lnTo>
                <a:lnTo>
                  <a:pt x="17022" y="7707"/>
                </a:lnTo>
                <a:lnTo>
                  <a:pt x="17827" y="7419"/>
                </a:lnTo>
                <a:lnTo>
                  <a:pt x="18517" y="7017"/>
                </a:lnTo>
                <a:lnTo>
                  <a:pt x="19207" y="6557"/>
                </a:lnTo>
                <a:lnTo>
                  <a:pt x="19495" y="6327"/>
                </a:lnTo>
                <a:lnTo>
                  <a:pt x="19782" y="6039"/>
                </a:lnTo>
                <a:lnTo>
                  <a:pt x="20012" y="5752"/>
                </a:lnTo>
                <a:lnTo>
                  <a:pt x="20242" y="5407"/>
                </a:lnTo>
                <a:lnTo>
                  <a:pt x="20415" y="5061"/>
                </a:lnTo>
                <a:lnTo>
                  <a:pt x="20530" y="4716"/>
                </a:lnTo>
                <a:lnTo>
                  <a:pt x="20588" y="4314"/>
                </a:lnTo>
                <a:lnTo>
                  <a:pt x="20645" y="3854"/>
                </a:lnTo>
                <a:lnTo>
                  <a:pt x="20588" y="3451"/>
                </a:lnTo>
                <a:lnTo>
                  <a:pt x="20472" y="3049"/>
                </a:lnTo>
                <a:lnTo>
                  <a:pt x="20300" y="2704"/>
                </a:lnTo>
                <a:lnTo>
                  <a:pt x="20127" y="2301"/>
                </a:lnTo>
                <a:lnTo>
                  <a:pt x="19897" y="1956"/>
                </a:lnTo>
                <a:lnTo>
                  <a:pt x="19610" y="1611"/>
                </a:lnTo>
                <a:lnTo>
                  <a:pt x="19322" y="1324"/>
                </a:lnTo>
                <a:lnTo>
                  <a:pt x="18977" y="1036"/>
                </a:lnTo>
                <a:lnTo>
                  <a:pt x="18632" y="748"/>
                </a:lnTo>
                <a:lnTo>
                  <a:pt x="18230" y="576"/>
                </a:lnTo>
                <a:lnTo>
                  <a:pt x="17885" y="346"/>
                </a:lnTo>
                <a:lnTo>
                  <a:pt x="17482" y="231"/>
                </a:lnTo>
                <a:lnTo>
                  <a:pt x="17080" y="116"/>
                </a:lnTo>
                <a:lnTo>
                  <a:pt x="16677" y="58"/>
                </a:lnTo>
                <a:lnTo>
                  <a:pt x="15699"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24"/>
          <p:cNvSpPr/>
          <p:nvPr/>
        </p:nvSpPr>
        <p:spPr>
          <a:xfrm>
            <a:off x="8133270" y="4298583"/>
            <a:ext cx="544790" cy="532314"/>
          </a:xfrm>
          <a:custGeom>
            <a:avLst/>
            <a:gdLst/>
            <a:ahLst/>
            <a:cxnLst/>
            <a:rect l="l" t="t" r="r" b="b"/>
            <a:pathLst>
              <a:path w="17598" h="17195" extrusionOk="0">
                <a:moveTo>
                  <a:pt x="58" y="0"/>
                </a:moveTo>
                <a:lnTo>
                  <a:pt x="58" y="115"/>
                </a:lnTo>
                <a:lnTo>
                  <a:pt x="1" y="518"/>
                </a:lnTo>
                <a:lnTo>
                  <a:pt x="58" y="1438"/>
                </a:lnTo>
                <a:lnTo>
                  <a:pt x="231" y="2761"/>
                </a:lnTo>
                <a:lnTo>
                  <a:pt x="576" y="4083"/>
                </a:lnTo>
                <a:lnTo>
                  <a:pt x="921" y="5348"/>
                </a:lnTo>
                <a:lnTo>
                  <a:pt x="1439" y="6671"/>
                </a:lnTo>
                <a:lnTo>
                  <a:pt x="1956" y="7879"/>
                </a:lnTo>
                <a:lnTo>
                  <a:pt x="2589" y="9086"/>
                </a:lnTo>
                <a:lnTo>
                  <a:pt x="3279" y="10237"/>
                </a:lnTo>
                <a:lnTo>
                  <a:pt x="3969" y="11329"/>
                </a:lnTo>
                <a:lnTo>
                  <a:pt x="4601" y="12249"/>
                </a:lnTo>
                <a:lnTo>
                  <a:pt x="5291" y="13054"/>
                </a:lnTo>
                <a:lnTo>
                  <a:pt x="6039" y="13859"/>
                </a:lnTo>
                <a:lnTo>
                  <a:pt x="6787" y="14550"/>
                </a:lnTo>
                <a:lnTo>
                  <a:pt x="7649" y="15240"/>
                </a:lnTo>
                <a:lnTo>
                  <a:pt x="8512" y="15815"/>
                </a:lnTo>
                <a:lnTo>
                  <a:pt x="9489" y="16332"/>
                </a:lnTo>
                <a:lnTo>
                  <a:pt x="10467" y="16735"/>
                </a:lnTo>
                <a:lnTo>
                  <a:pt x="11387" y="17022"/>
                </a:lnTo>
                <a:lnTo>
                  <a:pt x="12250" y="17195"/>
                </a:lnTo>
                <a:lnTo>
                  <a:pt x="13630" y="17195"/>
                </a:lnTo>
                <a:lnTo>
                  <a:pt x="14032" y="17080"/>
                </a:lnTo>
                <a:lnTo>
                  <a:pt x="14435" y="16965"/>
                </a:lnTo>
                <a:lnTo>
                  <a:pt x="14838" y="16850"/>
                </a:lnTo>
                <a:lnTo>
                  <a:pt x="15240" y="16620"/>
                </a:lnTo>
                <a:lnTo>
                  <a:pt x="15585" y="16390"/>
                </a:lnTo>
                <a:lnTo>
                  <a:pt x="15988" y="16102"/>
                </a:lnTo>
                <a:lnTo>
                  <a:pt x="16275" y="15815"/>
                </a:lnTo>
                <a:lnTo>
                  <a:pt x="16620" y="15412"/>
                </a:lnTo>
                <a:lnTo>
                  <a:pt x="16850" y="15010"/>
                </a:lnTo>
                <a:lnTo>
                  <a:pt x="17080" y="14607"/>
                </a:lnTo>
                <a:lnTo>
                  <a:pt x="17310" y="14204"/>
                </a:lnTo>
                <a:lnTo>
                  <a:pt x="17425" y="13744"/>
                </a:lnTo>
                <a:lnTo>
                  <a:pt x="17540" y="13342"/>
                </a:lnTo>
                <a:lnTo>
                  <a:pt x="17598" y="12939"/>
                </a:lnTo>
                <a:lnTo>
                  <a:pt x="17598" y="12479"/>
                </a:lnTo>
                <a:lnTo>
                  <a:pt x="17598" y="12077"/>
                </a:lnTo>
                <a:lnTo>
                  <a:pt x="17540" y="11674"/>
                </a:lnTo>
                <a:lnTo>
                  <a:pt x="17425" y="11272"/>
                </a:lnTo>
                <a:lnTo>
                  <a:pt x="17253" y="10869"/>
                </a:lnTo>
                <a:lnTo>
                  <a:pt x="16908" y="10122"/>
                </a:lnTo>
                <a:lnTo>
                  <a:pt x="16390" y="9374"/>
                </a:lnTo>
                <a:lnTo>
                  <a:pt x="15758" y="8684"/>
                </a:lnTo>
                <a:lnTo>
                  <a:pt x="15183" y="8109"/>
                </a:lnTo>
                <a:lnTo>
                  <a:pt x="14492" y="7591"/>
                </a:lnTo>
                <a:lnTo>
                  <a:pt x="13802" y="7131"/>
                </a:lnTo>
                <a:lnTo>
                  <a:pt x="13112" y="6671"/>
                </a:lnTo>
                <a:lnTo>
                  <a:pt x="12365" y="6326"/>
                </a:lnTo>
                <a:lnTo>
                  <a:pt x="11560" y="5924"/>
                </a:lnTo>
                <a:lnTo>
                  <a:pt x="10007" y="5348"/>
                </a:lnTo>
                <a:lnTo>
                  <a:pt x="7994" y="4601"/>
                </a:lnTo>
                <a:lnTo>
                  <a:pt x="5867" y="3853"/>
                </a:lnTo>
                <a:lnTo>
                  <a:pt x="4831" y="3451"/>
                </a:lnTo>
                <a:lnTo>
                  <a:pt x="3796" y="2991"/>
                </a:lnTo>
                <a:lnTo>
                  <a:pt x="2819" y="2473"/>
                </a:lnTo>
                <a:lnTo>
                  <a:pt x="1956" y="1841"/>
                </a:lnTo>
                <a:lnTo>
                  <a:pt x="1439" y="1438"/>
                </a:lnTo>
                <a:lnTo>
                  <a:pt x="978" y="1036"/>
                </a:lnTo>
                <a:lnTo>
                  <a:pt x="518" y="518"/>
                </a:lnTo>
                <a:lnTo>
                  <a:pt x="116" y="58"/>
                </a:lnTo>
                <a:lnTo>
                  <a:pt x="5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24"/>
          <p:cNvSpPr/>
          <p:nvPr/>
        </p:nvSpPr>
        <p:spPr>
          <a:xfrm>
            <a:off x="7900067" y="4440988"/>
            <a:ext cx="158471" cy="124666"/>
          </a:xfrm>
          <a:custGeom>
            <a:avLst/>
            <a:gdLst/>
            <a:ahLst/>
            <a:cxnLst/>
            <a:rect l="l" t="t" r="r" b="b"/>
            <a:pathLst>
              <a:path w="5119" h="4027" extrusionOk="0">
                <a:moveTo>
                  <a:pt x="2071" y="1"/>
                </a:moveTo>
                <a:lnTo>
                  <a:pt x="1553" y="116"/>
                </a:lnTo>
                <a:lnTo>
                  <a:pt x="1208" y="231"/>
                </a:lnTo>
                <a:lnTo>
                  <a:pt x="806" y="461"/>
                </a:lnTo>
                <a:lnTo>
                  <a:pt x="518" y="748"/>
                </a:lnTo>
                <a:lnTo>
                  <a:pt x="288" y="1094"/>
                </a:lnTo>
                <a:lnTo>
                  <a:pt x="115" y="1439"/>
                </a:lnTo>
                <a:lnTo>
                  <a:pt x="0" y="1841"/>
                </a:lnTo>
                <a:lnTo>
                  <a:pt x="58" y="2244"/>
                </a:lnTo>
                <a:lnTo>
                  <a:pt x="230" y="2646"/>
                </a:lnTo>
                <a:lnTo>
                  <a:pt x="518" y="3049"/>
                </a:lnTo>
                <a:lnTo>
                  <a:pt x="863" y="3394"/>
                </a:lnTo>
                <a:lnTo>
                  <a:pt x="1266" y="3624"/>
                </a:lnTo>
                <a:lnTo>
                  <a:pt x="1726" y="3796"/>
                </a:lnTo>
                <a:lnTo>
                  <a:pt x="2186" y="3969"/>
                </a:lnTo>
                <a:lnTo>
                  <a:pt x="2646" y="4026"/>
                </a:lnTo>
                <a:lnTo>
                  <a:pt x="3106" y="3969"/>
                </a:lnTo>
                <a:lnTo>
                  <a:pt x="3566" y="3911"/>
                </a:lnTo>
                <a:lnTo>
                  <a:pt x="3968" y="3739"/>
                </a:lnTo>
                <a:lnTo>
                  <a:pt x="4313" y="3509"/>
                </a:lnTo>
                <a:lnTo>
                  <a:pt x="4659" y="3279"/>
                </a:lnTo>
                <a:lnTo>
                  <a:pt x="4889" y="2934"/>
                </a:lnTo>
                <a:lnTo>
                  <a:pt x="5061" y="2589"/>
                </a:lnTo>
                <a:lnTo>
                  <a:pt x="5119" y="2186"/>
                </a:lnTo>
                <a:lnTo>
                  <a:pt x="5119" y="1784"/>
                </a:lnTo>
                <a:lnTo>
                  <a:pt x="4946" y="1324"/>
                </a:lnTo>
                <a:lnTo>
                  <a:pt x="4659" y="979"/>
                </a:lnTo>
                <a:lnTo>
                  <a:pt x="4313" y="633"/>
                </a:lnTo>
                <a:lnTo>
                  <a:pt x="3911" y="346"/>
                </a:lnTo>
                <a:lnTo>
                  <a:pt x="3451" y="173"/>
                </a:lnTo>
                <a:lnTo>
                  <a:pt x="2991" y="58"/>
                </a:lnTo>
                <a:lnTo>
                  <a:pt x="253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24"/>
          <p:cNvSpPr/>
          <p:nvPr/>
        </p:nvSpPr>
        <p:spPr>
          <a:xfrm>
            <a:off x="1282839" y="4773905"/>
            <a:ext cx="110425" cy="87269"/>
          </a:xfrm>
          <a:custGeom>
            <a:avLst/>
            <a:gdLst/>
            <a:ahLst/>
            <a:cxnLst/>
            <a:rect l="l" t="t" r="r" b="b"/>
            <a:pathLst>
              <a:path w="3567" h="2819" extrusionOk="0">
                <a:moveTo>
                  <a:pt x="1381" y="1"/>
                </a:moveTo>
                <a:lnTo>
                  <a:pt x="1093" y="58"/>
                </a:lnTo>
                <a:lnTo>
                  <a:pt x="806" y="173"/>
                </a:lnTo>
                <a:lnTo>
                  <a:pt x="576" y="346"/>
                </a:lnTo>
                <a:lnTo>
                  <a:pt x="346" y="518"/>
                </a:lnTo>
                <a:lnTo>
                  <a:pt x="173" y="748"/>
                </a:lnTo>
                <a:lnTo>
                  <a:pt x="58" y="1036"/>
                </a:lnTo>
                <a:lnTo>
                  <a:pt x="1" y="1266"/>
                </a:lnTo>
                <a:lnTo>
                  <a:pt x="1" y="1553"/>
                </a:lnTo>
                <a:lnTo>
                  <a:pt x="173" y="1841"/>
                </a:lnTo>
                <a:lnTo>
                  <a:pt x="346" y="2128"/>
                </a:lnTo>
                <a:lnTo>
                  <a:pt x="576" y="2358"/>
                </a:lnTo>
                <a:lnTo>
                  <a:pt x="863" y="2531"/>
                </a:lnTo>
                <a:lnTo>
                  <a:pt x="1151" y="2646"/>
                </a:lnTo>
                <a:lnTo>
                  <a:pt x="1496" y="2761"/>
                </a:lnTo>
                <a:lnTo>
                  <a:pt x="1841" y="2818"/>
                </a:lnTo>
                <a:lnTo>
                  <a:pt x="2128" y="2818"/>
                </a:lnTo>
                <a:lnTo>
                  <a:pt x="2473" y="2703"/>
                </a:lnTo>
                <a:lnTo>
                  <a:pt x="2761" y="2646"/>
                </a:lnTo>
                <a:lnTo>
                  <a:pt x="2991" y="2473"/>
                </a:lnTo>
                <a:lnTo>
                  <a:pt x="3221" y="2301"/>
                </a:lnTo>
                <a:lnTo>
                  <a:pt x="3394" y="2071"/>
                </a:lnTo>
                <a:lnTo>
                  <a:pt x="3509" y="1783"/>
                </a:lnTo>
                <a:lnTo>
                  <a:pt x="3566" y="1496"/>
                </a:lnTo>
                <a:lnTo>
                  <a:pt x="3509" y="1208"/>
                </a:lnTo>
                <a:lnTo>
                  <a:pt x="3394" y="921"/>
                </a:lnTo>
                <a:lnTo>
                  <a:pt x="3221" y="691"/>
                </a:lnTo>
                <a:lnTo>
                  <a:pt x="2991" y="461"/>
                </a:lnTo>
                <a:lnTo>
                  <a:pt x="2703" y="288"/>
                </a:lnTo>
                <a:lnTo>
                  <a:pt x="2416" y="116"/>
                </a:lnTo>
                <a:lnTo>
                  <a:pt x="2071" y="58"/>
                </a:lnTo>
                <a:lnTo>
                  <a:pt x="172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24"/>
          <p:cNvSpPr/>
          <p:nvPr/>
        </p:nvSpPr>
        <p:spPr>
          <a:xfrm>
            <a:off x="243162" y="1151103"/>
            <a:ext cx="110425" cy="85474"/>
          </a:xfrm>
          <a:custGeom>
            <a:avLst/>
            <a:gdLst/>
            <a:ahLst/>
            <a:cxnLst/>
            <a:rect l="l" t="t" r="r" b="b"/>
            <a:pathLst>
              <a:path w="3567" h="2761" extrusionOk="0">
                <a:moveTo>
                  <a:pt x="1726" y="0"/>
                </a:moveTo>
                <a:lnTo>
                  <a:pt x="1381" y="58"/>
                </a:lnTo>
                <a:lnTo>
                  <a:pt x="1093" y="115"/>
                </a:lnTo>
                <a:lnTo>
                  <a:pt x="748" y="288"/>
                </a:lnTo>
                <a:lnTo>
                  <a:pt x="518" y="460"/>
                </a:lnTo>
                <a:lnTo>
                  <a:pt x="346" y="690"/>
                </a:lnTo>
                <a:lnTo>
                  <a:pt x="173" y="920"/>
                </a:lnTo>
                <a:lnTo>
                  <a:pt x="58" y="1150"/>
                </a:lnTo>
                <a:lnTo>
                  <a:pt x="1" y="1438"/>
                </a:lnTo>
                <a:lnTo>
                  <a:pt x="1" y="1725"/>
                </a:lnTo>
                <a:lnTo>
                  <a:pt x="116" y="2013"/>
                </a:lnTo>
                <a:lnTo>
                  <a:pt x="288" y="2243"/>
                </a:lnTo>
                <a:lnTo>
                  <a:pt x="576" y="2473"/>
                </a:lnTo>
                <a:lnTo>
                  <a:pt x="863" y="2588"/>
                </a:lnTo>
                <a:lnTo>
                  <a:pt x="1208" y="2703"/>
                </a:lnTo>
                <a:lnTo>
                  <a:pt x="1496" y="2760"/>
                </a:lnTo>
                <a:lnTo>
                  <a:pt x="2186" y="2760"/>
                </a:lnTo>
                <a:lnTo>
                  <a:pt x="2474" y="2645"/>
                </a:lnTo>
                <a:lnTo>
                  <a:pt x="2819" y="2473"/>
                </a:lnTo>
                <a:lnTo>
                  <a:pt x="3049" y="2300"/>
                </a:lnTo>
                <a:lnTo>
                  <a:pt x="3221" y="2128"/>
                </a:lnTo>
                <a:lnTo>
                  <a:pt x="3394" y="1898"/>
                </a:lnTo>
                <a:lnTo>
                  <a:pt x="3509" y="1610"/>
                </a:lnTo>
                <a:lnTo>
                  <a:pt x="3566" y="1323"/>
                </a:lnTo>
                <a:lnTo>
                  <a:pt x="3509" y="1035"/>
                </a:lnTo>
                <a:lnTo>
                  <a:pt x="3451" y="805"/>
                </a:lnTo>
                <a:lnTo>
                  <a:pt x="3221" y="518"/>
                </a:lnTo>
                <a:lnTo>
                  <a:pt x="2991" y="345"/>
                </a:lnTo>
                <a:lnTo>
                  <a:pt x="2704" y="173"/>
                </a:lnTo>
                <a:lnTo>
                  <a:pt x="2359" y="58"/>
                </a:lnTo>
                <a:lnTo>
                  <a:pt x="2071" y="0"/>
                </a:lnTo>
                <a:close/>
              </a:path>
            </a:pathLst>
          </a:custGeom>
          <a:solidFill>
            <a:srgbClr val="4CC3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24"/>
          <p:cNvSpPr/>
          <p:nvPr/>
        </p:nvSpPr>
        <p:spPr>
          <a:xfrm>
            <a:off x="241398" y="4266542"/>
            <a:ext cx="158471" cy="124635"/>
          </a:xfrm>
          <a:custGeom>
            <a:avLst/>
            <a:gdLst/>
            <a:ahLst/>
            <a:cxnLst/>
            <a:rect l="l" t="t" r="r" b="b"/>
            <a:pathLst>
              <a:path w="5119" h="4026" extrusionOk="0">
                <a:moveTo>
                  <a:pt x="2013" y="0"/>
                </a:moveTo>
                <a:lnTo>
                  <a:pt x="1553" y="115"/>
                </a:lnTo>
                <a:lnTo>
                  <a:pt x="1150" y="230"/>
                </a:lnTo>
                <a:lnTo>
                  <a:pt x="805" y="460"/>
                </a:lnTo>
                <a:lnTo>
                  <a:pt x="518" y="748"/>
                </a:lnTo>
                <a:lnTo>
                  <a:pt x="230" y="1093"/>
                </a:lnTo>
                <a:lnTo>
                  <a:pt x="58" y="1438"/>
                </a:lnTo>
                <a:lnTo>
                  <a:pt x="0" y="1840"/>
                </a:lnTo>
                <a:lnTo>
                  <a:pt x="58" y="2243"/>
                </a:lnTo>
                <a:lnTo>
                  <a:pt x="230" y="2646"/>
                </a:lnTo>
                <a:lnTo>
                  <a:pt x="518" y="3048"/>
                </a:lnTo>
                <a:lnTo>
                  <a:pt x="863" y="3336"/>
                </a:lnTo>
                <a:lnTo>
                  <a:pt x="1265" y="3623"/>
                </a:lnTo>
                <a:lnTo>
                  <a:pt x="1668" y="3796"/>
                </a:lnTo>
                <a:lnTo>
                  <a:pt x="2128" y="3968"/>
                </a:lnTo>
                <a:lnTo>
                  <a:pt x="2646" y="4026"/>
                </a:lnTo>
                <a:lnTo>
                  <a:pt x="3106" y="3968"/>
                </a:lnTo>
                <a:lnTo>
                  <a:pt x="3566" y="3911"/>
                </a:lnTo>
                <a:lnTo>
                  <a:pt x="3968" y="3738"/>
                </a:lnTo>
                <a:lnTo>
                  <a:pt x="4313" y="3508"/>
                </a:lnTo>
                <a:lnTo>
                  <a:pt x="4658" y="3221"/>
                </a:lnTo>
                <a:lnTo>
                  <a:pt x="4888" y="2933"/>
                </a:lnTo>
                <a:lnTo>
                  <a:pt x="5061" y="2531"/>
                </a:lnTo>
                <a:lnTo>
                  <a:pt x="5118" y="2186"/>
                </a:lnTo>
                <a:lnTo>
                  <a:pt x="5061" y="1725"/>
                </a:lnTo>
                <a:lnTo>
                  <a:pt x="4888" y="1323"/>
                </a:lnTo>
                <a:lnTo>
                  <a:pt x="4601" y="978"/>
                </a:lnTo>
                <a:lnTo>
                  <a:pt x="4256" y="633"/>
                </a:lnTo>
                <a:lnTo>
                  <a:pt x="3853" y="345"/>
                </a:lnTo>
                <a:lnTo>
                  <a:pt x="3451" y="173"/>
                </a:lnTo>
                <a:lnTo>
                  <a:pt x="2991" y="58"/>
                </a:lnTo>
                <a:lnTo>
                  <a:pt x="253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24"/>
          <p:cNvSpPr/>
          <p:nvPr/>
        </p:nvSpPr>
        <p:spPr>
          <a:xfrm>
            <a:off x="170196" y="4458788"/>
            <a:ext cx="327592" cy="156707"/>
          </a:xfrm>
          <a:custGeom>
            <a:avLst/>
            <a:gdLst/>
            <a:ahLst/>
            <a:cxnLst/>
            <a:rect l="l" t="t" r="r" b="b"/>
            <a:pathLst>
              <a:path w="10582" h="5062" extrusionOk="0">
                <a:moveTo>
                  <a:pt x="2013" y="1"/>
                </a:moveTo>
                <a:lnTo>
                  <a:pt x="1610" y="116"/>
                </a:lnTo>
                <a:lnTo>
                  <a:pt x="1150" y="288"/>
                </a:lnTo>
                <a:lnTo>
                  <a:pt x="748" y="519"/>
                </a:lnTo>
                <a:lnTo>
                  <a:pt x="460" y="806"/>
                </a:lnTo>
                <a:lnTo>
                  <a:pt x="173" y="1209"/>
                </a:lnTo>
                <a:lnTo>
                  <a:pt x="0" y="1554"/>
                </a:lnTo>
                <a:lnTo>
                  <a:pt x="0" y="1784"/>
                </a:lnTo>
                <a:lnTo>
                  <a:pt x="0" y="2014"/>
                </a:lnTo>
                <a:lnTo>
                  <a:pt x="58" y="2416"/>
                </a:lnTo>
                <a:lnTo>
                  <a:pt x="230" y="2761"/>
                </a:lnTo>
                <a:lnTo>
                  <a:pt x="460" y="3106"/>
                </a:lnTo>
                <a:lnTo>
                  <a:pt x="748" y="3394"/>
                </a:lnTo>
                <a:lnTo>
                  <a:pt x="1093" y="3681"/>
                </a:lnTo>
                <a:lnTo>
                  <a:pt x="1438" y="3911"/>
                </a:lnTo>
                <a:lnTo>
                  <a:pt x="2185" y="4314"/>
                </a:lnTo>
                <a:lnTo>
                  <a:pt x="2645" y="4486"/>
                </a:lnTo>
                <a:lnTo>
                  <a:pt x="3105" y="4659"/>
                </a:lnTo>
                <a:lnTo>
                  <a:pt x="4083" y="4889"/>
                </a:lnTo>
                <a:lnTo>
                  <a:pt x="5061" y="5004"/>
                </a:lnTo>
                <a:lnTo>
                  <a:pt x="6038" y="5062"/>
                </a:lnTo>
                <a:lnTo>
                  <a:pt x="7073" y="5004"/>
                </a:lnTo>
                <a:lnTo>
                  <a:pt x="8108" y="4831"/>
                </a:lnTo>
                <a:lnTo>
                  <a:pt x="9086" y="4601"/>
                </a:lnTo>
                <a:lnTo>
                  <a:pt x="10064" y="4256"/>
                </a:lnTo>
                <a:lnTo>
                  <a:pt x="10409" y="4026"/>
                </a:lnTo>
                <a:lnTo>
                  <a:pt x="10581" y="3911"/>
                </a:lnTo>
                <a:lnTo>
                  <a:pt x="10236" y="3911"/>
                </a:lnTo>
                <a:lnTo>
                  <a:pt x="9949" y="3854"/>
                </a:lnTo>
                <a:lnTo>
                  <a:pt x="9316" y="3739"/>
                </a:lnTo>
                <a:lnTo>
                  <a:pt x="8741" y="3509"/>
                </a:lnTo>
                <a:lnTo>
                  <a:pt x="8166" y="3221"/>
                </a:lnTo>
                <a:lnTo>
                  <a:pt x="7591" y="2876"/>
                </a:lnTo>
                <a:lnTo>
                  <a:pt x="7073" y="2474"/>
                </a:lnTo>
                <a:lnTo>
                  <a:pt x="6038" y="1726"/>
                </a:lnTo>
                <a:lnTo>
                  <a:pt x="5233" y="1151"/>
                </a:lnTo>
                <a:lnTo>
                  <a:pt x="4371" y="634"/>
                </a:lnTo>
                <a:lnTo>
                  <a:pt x="3911" y="404"/>
                </a:lnTo>
                <a:lnTo>
                  <a:pt x="3450" y="231"/>
                </a:lnTo>
                <a:lnTo>
                  <a:pt x="2933" y="58"/>
                </a:lnTo>
                <a:lnTo>
                  <a:pt x="241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24"/>
          <p:cNvSpPr/>
          <p:nvPr/>
        </p:nvSpPr>
        <p:spPr>
          <a:xfrm>
            <a:off x="8518903" y="806068"/>
            <a:ext cx="469997" cy="311587"/>
          </a:xfrm>
          <a:custGeom>
            <a:avLst/>
            <a:gdLst/>
            <a:ahLst/>
            <a:cxnLst/>
            <a:rect l="l" t="t" r="r" b="b"/>
            <a:pathLst>
              <a:path w="15182" h="10065" extrusionOk="0">
                <a:moveTo>
                  <a:pt x="1840" y="1"/>
                </a:moveTo>
                <a:lnTo>
                  <a:pt x="1035" y="58"/>
                </a:lnTo>
                <a:lnTo>
                  <a:pt x="403" y="231"/>
                </a:lnTo>
                <a:lnTo>
                  <a:pt x="58" y="346"/>
                </a:lnTo>
                <a:lnTo>
                  <a:pt x="0" y="403"/>
                </a:lnTo>
                <a:lnTo>
                  <a:pt x="58" y="403"/>
                </a:lnTo>
                <a:lnTo>
                  <a:pt x="575" y="576"/>
                </a:lnTo>
                <a:lnTo>
                  <a:pt x="1035" y="748"/>
                </a:lnTo>
                <a:lnTo>
                  <a:pt x="1495" y="921"/>
                </a:lnTo>
                <a:lnTo>
                  <a:pt x="1898" y="1208"/>
                </a:lnTo>
                <a:lnTo>
                  <a:pt x="2300" y="1496"/>
                </a:lnTo>
                <a:lnTo>
                  <a:pt x="2703" y="1783"/>
                </a:lnTo>
                <a:lnTo>
                  <a:pt x="3393" y="2473"/>
                </a:lnTo>
                <a:lnTo>
                  <a:pt x="4083" y="3278"/>
                </a:lnTo>
                <a:lnTo>
                  <a:pt x="4716" y="4084"/>
                </a:lnTo>
                <a:lnTo>
                  <a:pt x="5923" y="5636"/>
                </a:lnTo>
                <a:lnTo>
                  <a:pt x="6901" y="6901"/>
                </a:lnTo>
                <a:lnTo>
                  <a:pt x="7419" y="7476"/>
                </a:lnTo>
                <a:lnTo>
                  <a:pt x="7936" y="8052"/>
                </a:lnTo>
                <a:lnTo>
                  <a:pt x="8511" y="8627"/>
                </a:lnTo>
                <a:lnTo>
                  <a:pt x="9144" y="9087"/>
                </a:lnTo>
                <a:lnTo>
                  <a:pt x="9776" y="9547"/>
                </a:lnTo>
                <a:lnTo>
                  <a:pt x="10524" y="9834"/>
                </a:lnTo>
                <a:lnTo>
                  <a:pt x="11156" y="10007"/>
                </a:lnTo>
                <a:lnTo>
                  <a:pt x="11847" y="10064"/>
                </a:lnTo>
                <a:lnTo>
                  <a:pt x="12537" y="10007"/>
                </a:lnTo>
                <a:lnTo>
                  <a:pt x="13227" y="9834"/>
                </a:lnTo>
                <a:lnTo>
                  <a:pt x="13917" y="9547"/>
                </a:lnTo>
                <a:lnTo>
                  <a:pt x="14204" y="9317"/>
                </a:lnTo>
                <a:lnTo>
                  <a:pt x="14434" y="9144"/>
                </a:lnTo>
                <a:lnTo>
                  <a:pt x="14664" y="8857"/>
                </a:lnTo>
                <a:lnTo>
                  <a:pt x="14837" y="8569"/>
                </a:lnTo>
                <a:lnTo>
                  <a:pt x="15009" y="8282"/>
                </a:lnTo>
                <a:lnTo>
                  <a:pt x="15124" y="7937"/>
                </a:lnTo>
                <a:lnTo>
                  <a:pt x="15182" y="7649"/>
                </a:lnTo>
                <a:lnTo>
                  <a:pt x="15182" y="7304"/>
                </a:lnTo>
                <a:lnTo>
                  <a:pt x="15124" y="7016"/>
                </a:lnTo>
                <a:lnTo>
                  <a:pt x="15067" y="6729"/>
                </a:lnTo>
                <a:lnTo>
                  <a:pt x="14837" y="6096"/>
                </a:lnTo>
                <a:lnTo>
                  <a:pt x="14549" y="5521"/>
                </a:lnTo>
                <a:lnTo>
                  <a:pt x="14147" y="4946"/>
                </a:lnTo>
                <a:lnTo>
                  <a:pt x="13744" y="4429"/>
                </a:lnTo>
                <a:lnTo>
                  <a:pt x="13284" y="3969"/>
                </a:lnTo>
                <a:lnTo>
                  <a:pt x="12882" y="3566"/>
                </a:lnTo>
                <a:lnTo>
                  <a:pt x="12249" y="3048"/>
                </a:lnTo>
                <a:lnTo>
                  <a:pt x="11617" y="2588"/>
                </a:lnTo>
                <a:lnTo>
                  <a:pt x="10984" y="2186"/>
                </a:lnTo>
                <a:lnTo>
                  <a:pt x="10294" y="1841"/>
                </a:lnTo>
                <a:lnTo>
                  <a:pt x="9546" y="1496"/>
                </a:lnTo>
                <a:lnTo>
                  <a:pt x="8856" y="1208"/>
                </a:lnTo>
                <a:lnTo>
                  <a:pt x="7361" y="748"/>
                </a:lnTo>
                <a:lnTo>
                  <a:pt x="6613" y="518"/>
                </a:lnTo>
                <a:lnTo>
                  <a:pt x="5866" y="346"/>
                </a:lnTo>
                <a:lnTo>
                  <a:pt x="5061" y="173"/>
                </a:lnTo>
                <a:lnTo>
                  <a:pt x="4256" y="116"/>
                </a:lnTo>
                <a:lnTo>
                  <a:pt x="345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24"/>
          <p:cNvSpPr/>
          <p:nvPr/>
        </p:nvSpPr>
        <p:spPr>
          <a:xfrm>
            <a:off x="8104104" y="757991"/>
            <a:ext cx="283075" cy="133551"/>
          </a:xfrm>
          <a:custGeom>
            <a:avLst/>
            <a:gdLst/>
            <a:ahLst/>
            <a:cxnLst/>
            <a:rect l="l" t="t" r="r" b="b"/>
            <a:pathLst>
              <a:path w="9144" h="4314" extrusionOk="0">
                <a:moveTo>
                  <a:pt x="4601" y="1"/>
                </a:moveTo>
                <a:lnTo>
                  <a:pt x="3853" y="116"/>
                </a:lnTo>
                <a:lnTo>
                  <a:pt x="3163" y="231"/>
                </a:lnTo>
                <a:lnTo>
                  <a:pt x="2415" y="461"/>
                </a:lnTo>
                <a:lnTo>
                  <a:pt x="1783" y="749"/>
                </a:lnTo>
                <a:lnTo>
                  <a:pt x="1150" y="1094"/>
                </a:lnTo>
                <a:lnTo>
                  <a:pt x="575" y="1496"/>
                </a:lnTo>
                <a:lnTo>
                  <a:pt x="173" y="1841"/>
                </a:lnTo>
                <a:lnTo>
                  <a:pt x="0" y="2014"/>
                </a:lnTo>
                <a:lnTo>
                  <a:pt x="0" y="2071"/>
                </a:lnTo>
                <a:lnTo>
                  <a:pt x="58" y="2071"/>
                </a:lnTo>
                <a:lnTo>
                  <a:pt x="575" y="2014"/>
                </a:lnTo>
                <a:lnTo>
                  <a:pt x="1035" y="2014"/>
                </a:lnTo>
                <a:lnTo>
                  <a:pt x="1553" y="2129"/>
                </a:lnTo>
                <a:lnTo>
                  <a:pt x="2070" y="2244"/>
                </a:lnTo>
                <a:lnTo>
                  <a:pt x="2530" y="2474"/>
                </a:lnTo>
                <a:lnTo>
                  <a:pt x="2991" y="2704"/>
                </a:lnTo>
                <a:lnTo>
                  <a:pt x="3911" y="3221"/>
                </a:lnTo>
                <a:lnTo>
                  <a:pt x="5061" y="3796"/>
                </a:lnTo>
                <a:lnTo>
                  <a:pt x="5636" y="4026"/>
                </a:lnTo>
                <a:lnTo>
                  <a:pt x="6211" y="4199"/>
                </a:lnTo>
                <a:lnTo>
                  <a:pt x="6786" y="4314"/>
                </a:lnTo>
                <a:lnTo>
                  <a:pt x="7304" y="4256"/>
                </a:lnTo>
                <a:lnTo>
                  <a:pt x="7821" y="4084"/>
                </a:lnTo>
                <a:lnTo>
                  <a:pt x="8109" y="3969"/>
                </a:lnTo>
                <a:lnTo>
                  <a:pt x="8281" y="3796"/>
                </a:lnTo>
                <a:lnTo>
                  <a:pt x="8684" y="3394"/>
                </a:lnTo>
                <a:lnTo>
                  <a:pt x="8971" y="2934"/>
                </a:lnTo>
                <a:lnTo>
                  <a:pt x="9029" y="2646"/>
                </a:lnTo>
                <a:lnTo>
                  <a:pt x="9144" y="2416"/>
                </a:lnTo>
                <a:lnTo>
                  <a:pt x="9144" y="2129"/>
                </a:lnTo>
                <a:lnTo>
                  <a:pt x="9144" y="1899"/>
                </a:lnTo>
                <a:lnTo>
                  <a:pt x="9086" y="1669"/>
                </a:lnTo>
                <a:lnTo>
                  <a:pt x="8971" y="1439"/>
                </a:lnTo>
                <a:lnTo>
                  <a:pt x="8856" y="1209"/>
                </a:lnTo>
                <a:lnTo>
                  <a:pt x="8741" y="1036"/>
                </a:lnTo>
                <a:lnTo>
                  <a:pt x="8339" y="749"/>
                </a:lnTo>
                <a:lnTo>
                  <a:pt x="7936" y="519"/>
                </a:lnTo>
                <a:lnTo>
                  <a:pt x="7419" y="346"/>
                </a:lnTo>
                <a:lnTo>
                  <a:pt x="6958" y="173"/>
                </a:lnTo>
                <a:lnTo>
                  <a:pt x="6038" y="58"/>
                </a:lnTo>
                <a:lnTo>
                  <a:pt x="534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24"/>
          <p:cNvSpPr/>
          <p:nvPr/>
        </p:nvSpPr>
        <p:spPr>
          <a:xfrm>
            <a:off x="8039991" y="156270"/>
            <a:ext cx="336508" cy="453992"/>
          </a:xfrm>
          <a:custGeom>
            <a:avLst/>
            <a:gdLst/>
            <a:ahLst/>
            <a:cxnLst/>
            <a:rect l="l" t="t" r="r" b="b"/>
            <a:pathLst>
              <a:path w="10870" h="14665" extrusionOk="0">
                <a:moveTo>
                  <a:pt x="7304" y="1"/>
                </a:moveTo>
                <a:lnTo>
                  <a:pt x="6672" y="58"/>
                </a:lnTo>
                <a:lnTo>
                  <a:pt x="6097" y="231"/>
                </a:lnTo>
                <a:lnTo>
                  <a:pt x="5522" y="518"/>
                </a:lnTo>
                <a:lnTo>
                  <a:pt x="5004" y="921"/>
                </a:lnTo>
                <a:lnTo>
                  <a:pt x="4544" y="1381"/>
                </a:lnTo>
                <a:lnTo>
                  <a:pt x="4141" y="1956"/>
                </a:lnTo>
                <a:lnTo>
                  <a:pt x="3796" y="2474"/>
                </a:lnTo>
                <a:lnTo>
                  <a:pt x="3509" y="2991"/>
                </a:lnTo>
                <a:lnTo>
                  <a:pt x="3279" y="3566"/>
                </a:lnTo>
                <a:lnTo>
                  <a:pt x="3049" y="4199"/>
                </a:lnTo>
                <a:lnTo>
                  <a:pt x="2704" y="5406"/>
                </a:lnTo>
                <a:lnTo>
                  <a:pt x="2474" y="6614"/>
                </a:lnTo>
                <a:lnTo>
                  <a:pt x="2244" y="8224"/>
                </a:lnTo>
                <a:lnTo>
                  <a:pt x="2014" y="9892"/>
                </a:lnTo>
                <a:lnTo>
                  <a:pt x="1841" y="10697"/>
                </a:lnTo>
                <a:lnTo>
                  <a:pt x="1611" y="11502"/>
                </a:lnTo>
                <a:lnTo>
                  <a:pt x="1381" y="12307"/>
                </a:lnTo>
                <a:lnTo>
                  <a:pt x="1036" y="13055"/>
                </a:lnTo>
                <a:lnTo>
                  <a:pt x="576" y="13860"/>
                </a:lnTo>
                <a:lnTo>
                  <a:pt x="288" y="14262"/>
                </a:lnTo>
                <a:lnTo>
                  <a:pt x="1" y="14607"/>
                </a:lnTo>
                <a:lnTo>
                  <a:pt x="1" y="14665"/>
                </a:lnTo>
                <a:lnTo>
                  <a:pt x="58" y="14665"/>
                </a:lnTo>
                <a:lnTo>
                  <a:pt x="346" y="14607"/>
                </a:lnTo>
                <a:lnTo>
                  <a:pt x="1036" y="14492"/>
                </a:lnTo>
                <a:lnTo>
                  <a:pt x="1956" y="14147"/>
                </a:lnTo>
                <a:lnTo>
                  <a:pt x="2876" y="13745"/>
                </a:lnTo>
                <a:lnTo>
                  <a:pt x="3796" y="13285"/>
                </a:lnTo>
                <a:lnTo>
                  <a:pt x="4659" y="12767"/>
                </a:lnTo>
                <a:lnTo>
                  <a:pt x="5464" y="12192"/>
                </a:lnTo>
                <a:lnTo>
                  <a:pt x="6269" y="11560"/>
                </a:lnTo>
                <a:lnTo>
                  <a:pt x="7017" y="10869"/>
                </a:lnTo>
                <a:lnTo>
                  <a:pt x="7764" y="10237"/>
                </a:lnTo>
                <a:lnTo>
                  <a:pt x="8282" y="9604"/>
                </a:lnTo>
                <a:lnTo>
                  <a:pt x="8799" y="8972"/>
                </a:lnTo>
                <a:lnTo>
                  <a:pt x="9259" y="8339"/>
                </a:lnTo>
                <a:lnTo>
                  <a:pt x="9720" y="7707"/>
                </a:lnTo>
                <a:lnTo>
                  <a:pt x="10065" y="6959"/>
                </a:lnTo>
                <a:lnTo>
                  <a:pt x="10352" y="6269"/>
                </a:lnTo>
                <a:lnTo>
                  <a:pt x="10640" y="5464"/>
                </a:lnTo>
                <a:lnTo>
                  <a:pt x="10812" y="4659"/>
                </a:lnTo>
                <a:lnTo>
                  <a:pt x="10870" y="3969"/>
                </a:lnTo>
                <a:lnTo>
                  <a:pt x="10870" y="3279"/>
                </a:lnTo>
                <a:lnTo>
                  <a:pt x="10755" y="2646"/>
                </a:lnTo>
                <a:lnTo>
                  <a:pt x="10525" y="2014"/>
                </a:lnTo>
                <a:lnTo>
                  <a:pt x="10237" y="1438"/>
                </a:lnTo>
                <a:lnTo>
                  <a:pt x="9777" y="978"/>
                </a:lnTo>
                <a:lnTo>
                  <a:pt x="9547" y="748"/>
                </a:lnTo>
                <a:lnTo>
                  <a:pt x="9259" y="576"/>
                </a:lnTo>
                <a:lnTo>
                  <a:pt x="8972" y="403"/>
                </a:lnTo>
                <a:lnTo>
                  <a:pt x="8627" y="231"/>
                </a:lnTo>
                <a:lnTo>
                  <a:pt x="7937" y="58"/>
                </a:lnTo>
                <a:lnTo>
                  <a:pt x="7304"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24"/>
          <p:cNvSpPr/>
          <p:nvPr/>
        </p:nvSpPr>
        <p:spPr>
          <a:xfrm>
            <a:off x="1177800" y="157708"/>
            <a:ext cx="211904" cy="284871"/>
          </a:xfrm>
          <a:custGeom>
            <a:avLst/>
            <a:gdLst/>
            <a:ahLst/>
            <a:cxnLst/>
            <a:rect l="l" t="t" r="r" b="b"/>
            <a:pathLst>
              <a:path w="6845" h="9202" extrusionOk="0">
                <a:moveTo>
                  <a:pt x="2129" y="1"/>
                </a:moveTo>
                <a:lnTo>
                  <a:pt x="1726" y="58"/>
                </a:lnTo>
                <a:lnTo>
                  <a:pt x="1323" y="173"/>
                </a:lnTo>
                <a:lnTo>
                  <a:pt x="978" y="346"/>
                </a:lnTo>
                <a:lnTo>
                  <a:pt x="633" y="633"/>
                </a:lnTo>
                <a:lnTo>
                  <a:pt x="346" y="978"/>
                </a:lnTo>
                <a:lnTo>
                  <a:pt x="173" y="1323"/>
                </a:lnTo>
                <a:lnTo>
                  <a:pt x="1" y="1726"/>
                </a:lnTo>
                <a:lnTo>
                  <a:pt x="1" y="2128"/>
                </a:lnTo>
                <a:lnTo>
                  <a:pt x="1" y="2473"/>
                </a:lnTo>
                <a:lnTo>
                  <a:pt x="116" y="2876"/>
                </a:lnTo>
                <a:lnTo>
                  <a:pt x="231" y="3278"/>
                </a:lnTo>
                <a:lnTo>
                  <a:pt x="461" y="3623"/>
                </a:lnTo>
                <a:lnTo>
                  <a:pt x="921" y="4256"/>
                </a:lnTo>
                <a:lnTo>
                  <a:pt x="1438" y="4831"/>
                </a:lnTo>
                <a:lnTo>
                  <a:pt x="2071" y="5291"/>
                </a:lnTo>
                <a:lnTo>
                  <a:pt x="2704" y="5751"/>
                </a:lnTo>
                <a:lnTo>
                  <a:pt x="4429" y="6844"/>
                </a:lnTo>
                <a:lnTo>
                  <a:pt x="5234" y="7476"/>
                </a:lnTo>
                <a:lnTo>
                  <a:pt x="5636" y="7821"/>
                </a:lnTo>
                <a:lnTo>
                  <a:pt x="5981" y="8166"/>
                </a:lnTo>
                <a:lnTo>
                  <a:pt x="6326" y="8684"/>
                </a:lnTo>
                <a:lnTo>
                  <a:pt x="6557" y="9202"/>
                </a:lnTo>
                <a:lnTo>
                  <a:pt x="6614" y="9202"/>
                </a:lnTo>
                <a:lnTo>
                  <a:pt x="6672" y="8972"/>
                </a:lnTo>
                <a:lnTo>
                  <a:pt x="6787" y="8569"/>
                </a:lnTo>
                <a:lnTo>
                  <a:pt x="6787" y="7936"/>
                </a:lnTo>
                <a:lnTo>
                  <a:pt x="6844" y="7304"/>
                </a:lnTo>
                <a:lnTo>
                  <a:pt x="6787" y="6729"/>
                </a:lnTo>
                <a:lnTo>
                  <a:pt x="6729" y="6096"/>
                </a:lnTo>
                <a:lnTo>
                  <a:pt x="6614" y="5464"/>
                </a:lnTo>
                <a:lnTo>
                  <a:pt x="6442" y="4831"/>
                </a:lnTo>
                <a:lnTo>
                  <a:pt x="6039" y="3681"/>
                </a:lnTo>
                <a:lnTo>
                  <a:pt x="5636" y="2761"/>
                </a:lnTo>
                <a:lnTo>
                  <a:pt x="5406" y="2358"/>
                </a:lnTo>
                <a:lnTo>
                  <a:pt x="5119" y="1956"/>
                </a:lnTo>
                <a:lnTo>
                  <a:pt x="4831" y="1553"/>
                </a:lnTo>
                <a:lnTo>
                  <a:pt x="4486" y="1208"/>
                </a:lnTo>
                <a:lnTo>
                  <a:pt x="4084" y="863"/>
                </a:lnTo>
                <a:lnTo>
                  <a:pt x="3681" y="576"/>
                </a:lnTo>
                <a:lnTo>
                  <a:pt x="3336" y="346"/>
                </a:lnTo>
                <a:lnTo>
                  <a:pt x="2934" y="173"/>
                </a:lnTo>
                <a:lnTo>
                  <a:pt x="2531" y="58"/>
                </a:lnTo>
                <a:lnTo>
                  <a:pt x="2129"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24"/>
          <p:cNvSpPr/>
          <p:nvPr/>
        </p:nvSpPr>
        <p:spPr>
          <a:xfrm>
            <a:off x="8273225" y="441110"/>
            <a:ext cx="571475" cy="259950"/>
          </a:xfrm>
          <a:custGeom>
            <a:avLst/>
            <a:gdLst/>
            <a:ahLst/>
            <a:cxnLst/>
            <a:rect l="l" t="t" r="r" b="b"/>
            <a:pathLst>
              <a:path w="18460" h="8397" extrusionOk="0">
                <a:moveTo>
                  <a:pt x="11674" y="1"/>
                </a:moveTo>
                <a:lnTo>
                  <a:pt x="10812" y="116"/>
                </a:lnTo>
                <a:lnTo>
                  <a:pt x="9949" y="231"/>
                </a:lnTo>
                <a:lnTo>
                  <a:pt x="9086" y="461"/>
                </a:lnTo>
                <a:lnTo>
                  <a:pt x="8224" y="691"/>
                </a:lnTo>
                <a:lnTo>
                  <a:pt x="7246" y="1036"/>
                </a:lnTo>
                <a:lnTo>
                  <a:pt x="6211" y="1438"/>
                </a:lnTo>
                <a:lnTo>
                  <a:pt x="5176" y="1956"/>
                </a:lnTo>
                <a:lnTo>
                  <a:pt x="4198" y="2474"/>
                </a:lnTo>
                <a:lnTo>
                  <a:pt x="3278" y="3049"/>
                </a:lnTo>
                <a:lnTo>
                  <a:pt x="2358" y="3681"/>
                </a:lnTo>
                <a:lnTo>
                  <a:pt x="1553" y="4371"/>
                </a:lnTo>
                <a:lnTo>
                  <a:pt x="748" y="5176"/>
                </a:lnTo>
                <a:lnTo>
                  <a:pt x="230" y="5751"/>
                </a:lnTo>
                <a:lnTo>
                  <a:pt x="58" y="6039"/>
                </a:lnTo>
                <a:lnTo>
                  <a:pt x="0" y="6096"/>
                </a:lnTo>
                <a:lnTo>
                  <a:pt x="58" y="6096"/>
                </a:lnTo>
                <a:lnTo>
                  <a:pt x="575" y="5981"/>
                </a:lnTo>
                <a:lnTo>
                  <a:pt x="1093" y="5866"/>
                </a:lnTo>
                <a:lnTo>
                  <a:pt x="2128" y="5866"/>
                </a:lnTo>
                <a:lnTo>
                  <a:pt x="3048" y="5924"/>
                </a:lnTo>
                <a:lnTo>
                  <a:pt x="3968" y="6039"/>
                </a:lnTo>
                <a:lnTo>
                  <a:pt x="4831" y="6212"/>
                </a:lnTo>
                <a:lnTo>
                  <a:pt x="5693" y="6499"/>
                </a:lnTo>
                <a:lnTo>
                  <a:pt x="7476" y="7074"/>
                </a:lnTo>
                <a:lnTo>
                  <a:pt x="9144" y="7649"/>
                </a:lnTo>
                <a:lnTo>
                  <a:pt x="10466" y="7994"/>
                </a:lnTo>
                <a:lnTo>
                  <a:pt x="11847" y="8282"/>
                </a:lnTo>
                <a:lnTo>
                  <a:pt x="12537" y="8339"/>
                </a:lnTo>
                <a:lnTo>
                  <a:pt x="13227" y="8397"/>
                </a:lnTo>
                <a:lnTo>
                  <a:pt x="13917" y="8397"/>
                </a:lnTo>
                <a:lnTo>
                  <a:pt x="14549" y="8339"/>
                </a:lnTo>
                <a:lnTo>
                  <a:pt x="15297" y="8224"/>
                </a:lnTo>
                <a:lnTo>
                  <a:pt x="15987" y="7994"/>
                </a:lnTo>
                <a:lnTo>
                  <a:pt x="16620" y="7649"/>
                </a:lnTo>
                <a:lnTo>
                  <a:pt x="17195" y="7247"/>
                </a:lnTo>
                <a:lnTo>
                  <a:pt x="17655" y="6787"/>
                </a:lnTo>
                <a:lnTo>
                  <a:pt x="18057" y="6212"/>
                </a:lnTo>
                <a:lnTo>
                  <a:pt x="18172" y="5866"/>
                </a:lnTo>
                <a:lnTo>
                  <a:pt x="18287" y="5521"/>
                </a:lnTo>
                <a:lnTo>
                  <a:pt x="18402" y="5176"/>
                </a:lnTo>
                <a:lnTo>
                  <a:pt x="18460" y="4774"/>
                </a:lnTo>
                <a:lnTo>
                  <a:pt x="18460" y="4371"/>
                </a:lnTo>
                <a:lnTo>
                  <a:pt x="18460" y="3969"/>
                </a:lnTo>
                <a:lnTo>
                  <a:pt x="18402" y="3566"/>
                </a:lnTo>
                <a:lnTo>
                  <a:pt x="18345" y="3221"/>
                </a:lnTo>
                <a:lnTo>
                  <a:pt x="18230" y="2876"/>
                </a:lnTo>
                <a:lnTo>
                  <a:pt x="18057" y="2589"/>
                </a:lnTo>
                <a:lnTo>
                  <a:pt x="17655" y="2014"/>
                </a:lnTo>
                <a:lnTo>
                  <a:pt x="17137" y="1496"/>
                </a:lnTo>
                <a:lnTo>
                  <a:pt x="16562" y="1036"/>
                </a:lnTo>
                <a:lnTo>
                  <a:pt x="15872" y="691"/>
                </a:lnTo>
                <a:lnTo>
                  <a:pt x="15182" y="403"/>
                </a:lnTo>
                <a:lnTo>
                  <a:pt x="14319" y="173"/>
                </a:lnTo>
                <a:lnTo>
                  <a:pt x="13457" y="58"/>
                </a:lnTo>
                <a:lnTo>
                  <a:pt x="12594"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24"/>
          <p:cNvSpPr/>
          <p:nvPr/>
        </p:nvSpPr>
        <p:spPr>
          <a:xfrm>
            <a:off x="152395" y="602784"/>
            <a:ext cx="635557" cy="452196"/>
          </a:xfrm>
          <a:custGeom>
            <a:avLst/>
            <a:gdLst/>
            <a:ahLst/>
            <a:cxnLst/>
            <a:rect l="l" t="t" r="r" b="b"/>
            <a:pathLst>
              <a:path w="20530" h="14607" extrusionOk="0">
                <a:moveTo>
                  <a:pt x="18000" y="0"/>
                </a:moveTo>
                <a:lnTo>
                  <a:pt x="16907" y="58"/>
                </a:lnTo>
                <a:lnTo>
                  <a:pt x="15814" y="115"/>
                </a:lnTo>
                <a:lnTo>
                  <a:pt x="14664" y="288"/>
                </a:lnTo>
                <a:lnTo>
                  <a:pt x="13572" y="460"/>
                </a:lnTo>
                <a:lnTo>
                  <a:pt x="12479" y="748"/>
                </a:lnTo>
                <a:lnTo>
                  <a:pt x="11444" y="1035"/>
                </a:lnTo>
                <a:lnTo>
                  <a:pt x="10409" y="1380"/>
                </a:lnTo>
                <a:lnTo>
                  <a:pt x="9374" y="1725"/>
                </a:lnTo>
                <a:lnTo>
                  <a:pt x="8396" y="2128"/>
                </a:lnTo>
                <a:lnTo>
                  <a:pt x="7418" y="2588"/>
                </a:lnTo>
                <a:lnTo>
                  <a:pt x="6441" y="3048"/>
                </a:lnTo>
                <a:lnTo>
                  <a:pt x="5521" y="3623"/>
                </a:lnTo>
                <a:lnTo>
                  <a:pt x="4601" y="4256"/>
                </a:lnTo>
                <a:lnTo>
                  <a:pt x="3795" y="4888"/>
                </a:lnTo>
                <a:lnTo>
                  <a:pt x="2990" y="5636"/>
                </a:lnTo>
                <a:lnTo>
                  <a:pt x="2415" y="6211"/>
                </a:lnTo>
                <a:lnTo>
                  <a:pt x="1840" y="6901"/>
                </a:lnTo>
                <a:lnTo>
                  <a:pt x="1265" y="7648"/>
                </a:lnTo>
                <a:lnTo>
                  <a:pt x="748" y="8454"/>
                </a:lnTo>
                <a:lnTo>
                  <a:pt x="345" y="9259"/>
                </a:lnTo>
                <a:lnTo>
                  <a:pt x="230" y="9719"/>
                </a:lnTo>
                <a:lnTo>
                  <a:pt x="115" y="10121"/>
                </a:lnTo>
                <a:lnTo>
                  <a:pt x="58" y="10581"/>
                </a:lnTo>
                <a:lnTo>
                  <a:pt x="0" y="10984"/>
                </a:lnTo>
                <a:lnTo>
                  <a:pt x="58" y="11444"/>
                </a:lnTo>
                <a:lnTo>
                  <a:pt x="173" y="11846"/>
                </a:lnTo>
                <a:lnTo>
                  <a:pt x="345" y="12306"/>
                </a:lnTo>
                <a:lnTo>
                  <a:pt x="518" y="12709"/>
                </a:lnTo>
                <a:lnTo>
                  <a:pt x="805" y="13112"/>
                </a:lnTo>
                <a:lnTo>
                  <a:pt x="1150" y="13457"/>
                </a:lnTo>
                <a:lnTo>
                  <a:pt x="1553" y="13744"/>
                </a:lnTo>
                <a:lnTo>
                  <a:pt x="1955" y="13974"/>
                </a:lnTo>
                <a:lnTo>
                  <a:pt x="2358" y="14204"/>
                </a:lnTo>
                <a:lnTo>
                  <a:pt x="2818" y="14319"/>
                </a:lnTo>
                <a:lnTo>
                  <a:pt x="3335" y="14492"/>
                </a:lnTo>
                <a:lnTo>
                  <a:pt x="3795" y="14549"/>
                </a:lnTo>
                <a:lnTo>
                  <a:pt x="4313" y="14607"/>
                </a:lnTo>
                <a:lnTo>
                  <a:pt x="4831" y="14607"/>
                </a:lnTo>
                <a:lnTo>
                  <a:pt x="5291" y="14549"/>
                </a:lnTo>
                <a:lnTo>
                  <a:pt x="5751" y="14492"/>
                </a:lnTo>
                <a:lnTo>
                  <a:pt x="6211" y="14377"/>
                </a:lnTo>
                <a:lnTo>
                  <a:pt x="6613" y="14204"/>
                </a:lnTo>
                <a:lnTo>
                  <a:pt x="7131" y="13974"/>
                </a:lnTo>
                <a:lnTo>
                  <a:pt x="7591" y="13687"/>
                </a:lnTo>
                <a:lnTo>
                  <a:pt x="8511" y="13054"/>
                </a:lnTo>
                <a:lnTo>
                  <a:pt x="9316" y="12364"/>
                </a:lnTo>
                <a:lnTo>
                  <a:pt x="10064" y="11559"/>
                </a:lnTo>
                <a:lnTo>
                  <a:pt x="10811" y="10696"/>
                </a:lnTo>
                <a:lnTo>
                  <a:pt x="11444" y="9834"/>
                </a:lnTo>
                <a:lnTo>
                  <a:pt x="12766" y="8109"/>
                </a:lnTo>
                <a:lnTo>
                  <a:pt x="13514" y="6958"/>
                </a:lnTo>
                <a:lnTo>
                  <a:pt x="14319" y="5808"/>
                </a:lnTo>
                <a:lnTo>
                  <a:pt x="15124" y="4658"/>
                </a:lnTo>
                <a:lnTo>
                  <a:pt x="15987" y="3566"/>
                </a:lnTo>
                <a:lnTo>
                  <a:pt x="16447" y="3048"/>
                </a:lnTo>
                <a:lnTo>
                  <a:pt x="16964" y="2530"/>
                </a:lnTo>
                <a:lnTo>
                  <a:pt x="17482" y="2070"/>
                </a:lnTo>
                <a:lnTo>
                  <a:pt x="18000" y="1668"/>
                </a:lnTo>
                <a:lnTo>
                  <a:pt x="18575" y="1265"/>
                </a:lnTo>
                <a:lnTo>
                  <a:pt x="19150" y="920"/>
                </a:lnTo>
                <a:lnTo>
                  <a:pt x="19840" y="690"/>
                </a:lnTo>
                <a:lnTo>
                  <a:pt x="20472" y="460"/>
                </a:lnTo>
                <a:lnTo>
                  <a:pt x="20530" y="403"/>
                </a:lnTo>
                <a:lnTo>
                  <a:pt x="20472" y="345"/>
                </a:lnTo>
                <a:lnTo>
                  <a:pt x="20070" y="230"/>
                </a:lnTo>
                <a:lnTo>
                  <a:pt x="19150" y="58"/>
                </a:lnTo>
                <a:lnTo>
                  <a:pt x="1800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24"/>
          <p:cNvSpPr/>
          <p:nvPr/>
        </p:nvSpPr>
        <p:spPr>
          <a:xfrm>
            <a:off x="773681" y="330389"/>
            <a:ext cx="471823" cy="316912"/>
          </a:xfrm>
          <a:custGeom>
            <a:avLst/>
            <a:gdLst/>
            <a:ahLst/>
            <a:cxnLst/>
            <a:rect l="l" t="t" r="r" b="b"/>
            <a:pathLst>
              <a:path w="15241" h="10237" extrusionOk="0">
                <a:moveTo>
                  <a:pt x="3796" y="1"/>
                </a:moveTo>
                <a:lnTo>
                  <a:pt x="3106" y="58"/>
                </a:lnTo>
                <a:lnTo>
                  <a:pt x="2474" y="231"/>
                </a:lnTo>
                <a:lnTo>
                  <a:pt x="1841" y="461"/>
                </a:lnTo>
                <a:lnTo>
                  <a:pt x="1323" y="806"/>
                </a:lnTo>
                <a:lnTo>
                  <a:pt x="863" y="1266"/>
                </a:lnTo>
                <a:lnTo>
                  <a:pt x="633" y="1553"/>
                </a:lnTo>
                <a:lnTo>
                  <a:pt x="461" y="1841"/>
                </a:lnTo>
                <a:lnTo>
                  <a:pt x="288" y="2128"/>
                </a:lnTo>
                <a:lnTo>
                  <a:pt x="173" y="2473"/>
                </a:lnTo>
                <a:lnTo>
                  <a:pt x="58" y="3221"/>
                </a:lnTo>
                <a:lnTo>
                  <a:pt x="1" y="3854"/>
                </a:lnTo>
                <a:lnTo>
                  <a:pt x="116" y="4486"/>
                </a:lnTo>
                <a:lnTo>
                  <a:pt x="346" y="5061"/>
                </a:lnTo>
                <a:lnTo>
                  <a:pt x="691" y="5579"/>
                </a:lnTo>
                <a:lnTo>
                  <a:pt x="1093" y="6096"/>
                </a:lnTo>
                <a:lnTo>
                  <a:pt x="1611" y="6499"/>
                </a:lnTo>
                <a:lnTo>
                  <a:pt x="2186" y="6901"/>
                </a:lnTo>
                <a:lnTo>
                  <a:pt x="2761" y="7189"/>
                </a:lnTo>
                <a:lnTo>
                  <a:pt x="3336" y="7419"/>
                </a:lnTo>
                <a:lnTo>
                  <a:pt x="3911" y="7649"/>
                </a:lnTo>
                <a:lnTo>
                  <a:pt x="4486" y="7822"/>
                </a:lnTo>
                <a:lnTo>
                  <a:pt x="5751" y="8109"/>
                </a:lnTo>
                <a:lnTo>
                  <a:pt x="7017" y="8224"/>
                </a:lnTo>
                <a:lnTo>
                  <a:pt x="8627" y="8339"/>
                </a:lnTo>
                <a:lnTo>
                  <a:pt x="10294" y="8512"/>
                </a:lnTo>
                <a:lnTo>
                  <a:pt x="11157" y="8627"/>
                </a:lnTo>
                <a:lnTo>
                  <a:pt x="11962" y="8742"/>
                </a:lnTo>
                <a:lnTo>
                  <a:pt x="12767" y="8972"/>
                </a:lnTo>
                <a:lnTo>
                  <a:pt x="13515" y="9259"/>
                </a:lnTo>
                <a:lnTo>
                  <a:pt x="14377" y="9662"/>
                </a:lnTo>
                <a:lnTo>
                  <a:pt x="14780" y="9892"/>
                </a:lnTo>
                <a:lnTo>
                  <a:pt x="15183" y="10179"/>
                </a:lnTo>
                <a:lnTo>
                  <a:pt x="15240" y="10237"/>
                </a:lnTo>
                <a:lnTo>
                  <a:pt x="15240" y="10122"/>
                </a:lnTo>
                <a:lnTo>
                  <a:pt x="15183" y="9834"/>
                </a:lnTo>
                <a:lnTo>
                  <a:pt x="14952" y="9144"/>
                </a:lnTo>
                <a:lnTo>
                  <a:pt x="14550" y="8224"/>
                </a:lnTo>
                <a:lnTo>
                  <a:pt x="14090" y="7361"/>
                </a:lnTo>
                <a:lnTo>
                  <a:pt x="13572" y="6499"/>
                </a:lnTo>
                <a:lnTo>
                  <a:pt x="12997" y="5636"/>
                </a:lnTo>
                <a:lnTo>
                  <a:pt x="12365" y="4831"/>
                </a:lnTo>
                <a:lnTo>
                  <a:pt x="11675" y="4084"/>
                </a:lnTo>
                <a:lnTo>
                  <a:pt x="10985" y="3394"/>
                </a:lnTo>
                <a:lnTo>
                  <a:pt x="10237" y="2703"/>
                </a:lnTo>
                <a:lnTo>
                  <a:pt x="9604" y="2186"/>
                </a:lnTo>
                <a:lnTo>
                  <a:pt x="8972" y="1726"/>
                </a:lnTo>
                <a:lnTo>
                  <a:pt x="8282" y="1323"/>
                </a:lnTo>
                <a:lnTo>
                  <a:pt x="7592" y="921"/>
                </a:lnTo>
                <a:lnTo>
                  <a:pt x="6844" y="576"/>
                </a:lnTo>
                <a:lnTo>
                  <a:pt x="6096" y="346"/>
                </a:lnTo>
                <a:lnTo>
                  <a:pt x="5291" y="173"/>
                </a:lnTo>
                <a:lnTo>
                  <a:pt x="448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24"/>
          <p:cNvSpPr/>
          <p:nvPr/>
        </p:nvSpPr>
        <p:spPr>
          <a:xfrm>
            <a:off x="8454790" y="905751"/>
            <a:ext cx="124666" cy="106865"/>
          </a:xfrm>
          <a:custGeom>
            <a:avLst/>
            <a:gdLst/>
            <a:ahLst/>
            <a:cxnLst/>
            <a:rect l="l" t="t" r="r" b="b"/>
            <a:pathLst>
              <a:path w="4027" h="3452" extrusionOk="0">
                <a:moveTo>
                  <a:pt x="1381" y="1"/>
                </a:moveTo>
                <a:lnTo>
                  <a:pt x="1036" y="116"/>
                </a:lnTo>
                <a:lnTo>
                  <a:pt x="749" y="231"/>
                </a:lnTo>
                <a:lnTo>
                  <a:pt x="461" y="404"/>
                </a:lnTo>
                <a:lnTo>
                  <a:pt x="231" y="691"/>
                </a:lnTo>
                <a:lnTo>
                  <a:pt x="58" y="979"/>
                </a:lnTo>
                <a:lnTo>
                  <a:pt x="1" y="1266"/>
                </a:lnTo>
                <a:lnTo>
                  <a:pt x="58" y="1669"/>
                </a:lnTo>
                <a:lnTo>
                  <a:pt x="173" y="2014"/>
                </a:lnTo>
                <a:lnTo>
                  <a:pt x="346" y="2359"/>
                </a:lnTo>
                <a:lnTo>
                  <a:pt x="576" y="2646"/>
                </a:lnTo>
                <a:lnTo>
                  <a:pt x="864" y="2934"/>
                </a:lnTo>
                <a:lnTo>
                  <a:pt x="1209" y="3164"/>
                </a:lnTo>
                <a:lnTo>
                  <a:pt x="1554" y="3279"/>
                </a:lnTo>
                <a:lnTo>
                  <a:pt x="1956" y="3394"/>
                </a:lnTo>
                <a:lnTo>
                  <a:pt x="2359" y="3451"/>
                </a:lnTo>
                <a:lnTo>
                  <a:pt x="2704" y="3451"/>
                </a:lnTo>
                <a:lnTo>
                  <a:pt x="2991" y="3336"/>
                </a:lnTo>
                <a:lnTo>
                  <a:pt x="3336" y="3221"/>
                </a:lnTo>
                <a:lnTo>
                  <a:pt x="3624" y="3049"/>
                </a:lnTo>
                <a:lnTo>
                  <a:pt x="3854" y="2761"/>
                </a:lnTo>
                <a:lnTo>
                  <a:pt x="3969" y="2474"/>
                </a:lnTo>
                <a:lnTo>
                  <a:pt x="4026" y="2186"/>
                </a:lnTo>
                <a:lnTo>
                  <a:pt x="4026" y="1784"/>
                </a:lnTo>
                <a:lnTo>
                  <a:pt x="3911" y="1439"/>
                </a:lnTo>
                <a:lnTo>
                  <a:pt x="3681" y="1094"/>
                </a:lnTo>
                <a:lnTo>
                  <a:pt x="3451" y="749"/>
                </a:lnTo>
                <a:lnTo>
                  <a:pt x="3164" y="519"/>
                </a:lnTo>
                <a:lnTo>
                  <a:pt x="2819" y="289"/>
                </a:lnTo>
                <a:lnTo>
                  <a:pt x="2474" y="116"/>
                </a:lnTo>
                <a:lnTo>
                  <a:pt x="2129" y="58"/>
                </a:lnTo>
                <a:lnTo>
                  <a:pt x="172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24"/>
          <p:cNvSpPr/>
          <p:nvPr/>
        </p:nvSpPr>
        <p:spPr>
          <a:xfrm>
            <a:off x="714955" y="766549"/>
            <a:ext cx="131755" cy="131786"/>
          </a:xfrm>
          <a:custGeom>
            <a:avLst/>
            <a:gdLst/>
            <a:ahLst/>
            <a:cxnLst/>
            <a:rect l="l" t="t" r="r" b="b"/>
            <a:pathLst>
              <a:path w="4256" h="4257" extrusionOk="0">
                <a:moveTo>
                  <a:pt x="1840" y="1"/>
                </a:moveTo>
                <a:lnTo>
                  <a:pt x="1495" y="116"/>
                </a:lnTo>
                <a:lnTo>
                  <a:pt x="1150" y="231"/>
                </a:lnTo>
                <a:lnTo>
                  <a:pt x="805" y="461"/>
                </a:lnTo>
                <a:lnTo>
                  <a:pt x="575" y="691"/>
                </a:lnTo>
                <a:lnTo>
                  <a:pt x="403" y="921"/>
                </a:lnTo>
                <a:lnTo>
                  <a:pt x="230" y="1208"/>
                </a:lnTo>
                <a:lnTo>
                  <a:pt x="115" y="1496"/>
                </a:lnTo>
                <a:lnTo>
                  <a:pt x="58" y="1841"/>
                </a:lnTo>
                <a:lnTo>
                  <a:pt x="0" y="2128"/>
                </a:lnTo>
                <a:lnTo>
                  <a:pt x="58" y="2473"/>
                </a:lnTo>
                <a:lnTo>
                  <a:pt x="115" y="2819"/>
                </a:lnTo>
                <a:lnTo>
                  <a:pt x="230" y="3106"/>
                </a:lnTo>
                <a:lnTo>
                  <a:pt x="403" y="3394"/>
                </a:lnTo>
                <a:lnTo>
                  <a:pt x="633" y="3624"/>
                </a:lnTo>
                <a:lnTo>
                  <a:pt x="863" y="3854"/>
                </a:lnTo>
                <a:lnTo>
                  <a:pt x="1093" y="4026"/>
                </a:lnTo>
                <a:lnTo>
                  <a:pt x="1380" y="4141"/>
                </a:lnTo>
                <a:lnTo>
                  <a:pt x="1725" y="4199"/>
                </a:lnTo>
                <a:lnTo>
                  <a:pt x="2070" y="4256"/>
                </a:lnTo>
                <a:lnTo>
                  <a:pt x="2358" y="4256"/>
                </a:lnTo>
                <a:lnTo>
                  <a:pt x="2703" y="4199"/>
                </a:lnTo>
                <a:lnTo>
                  <a:pt x="2990" y="4084"/>
                </a:lnTo>
                <a:lnTo>
                  <a:pt x="3278" y="3911"/>
                </a:lnTo>
                <a:lnTo>
                  <a:pt x="3508" y="3739"/>
                </a:lnTo>
                <a:lnTo>
                  <a:pt x="3738" y="3509"/>
                </a:lnTo>
                <a:lnTo>
                  <a:pt x="3968" y="3221"/>
                </a:lnTo>
                <a:lnTo>
                  <a:pt x="4083" y="2934"/>
                </a:lnTo>
                <a:lnTo>
                  <a:pt x="4198" y="2646"/>
                </a:lnTo>
                <a:lnTo>
                  <a:pt x="4256" y="2301"/>
                </a:lnTo>
                <a:lnTo>
                  <a:pt x="4256" y="2013"/>
                </a:lnTo>
                <a:lnTo>
                  <a:pt x="4198" y="1668"/>
                </a:lnTo>
                <a:lnTo>
                  <a:pt x="4141" y="1381"/>
                </a:lnTo>
                <a:lnTo>
                  <a:pt x="3968" y="1093"/>
                </a:lnTo>
                <a:lnTo>
                  <a:pt x="3795" y="806"/>
                </a:lnTo>
                <a:lnTo>
                  <a:pt x="3565" y="576"/>
                </a:lnTo>
                <a:lnTo>
                  <a:pt x="3278" y="346"/>
                </a:lnTo>
                <a:lnTo>
                  <a:pt x="2933" y="173"/>
                </a:lnTo>
                <a:lnTo>
                  <a:pt x="2588" y="58"/>
                </a:lnTo>
                <a:lnTo>
                  <a:pt x="224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24"/>
          <p:cNvSpPr/>
          <p:nvPr/>
        </p:nvSpPr>
        <p:spPr>
          <a:xfrm>
            <a:off x="7762271" y="343192"/>
            <a:ext cx="213669" cy="302702"/>
          </a:xfrm>
          <a:custGeom>
            <a:avLst/>
            <a:gdLst/>
            <a:ahLst/>
            <a:cxnLst/>
            <a:rect l="l" t="t" r="r" b="b"/>
            <a:pathLst>
              <a:path w="6902" h="9778" extrusionOk="0">
                <a:moveTo>
                  <a:pt x="4429" y="1"/>
                </a:moveTo>
                <a:lnTo>
                  <a:pt x="4084" y="58"/>
                </a:lnTo>
                <a:lnTo>
                  <a:pt x="3796" y="116"/>
                </a:lnTo>
                <a:lnTo>
                  <a:pt x="3451" y="231"/>
                </a:lnTo>
                <a:lnTo>
                  <a:pt x="3164" y="404"/>
                </a:lnTo>
                <a:lnTo>
                  <a:pt x="2876" y="576"/>
                </a:lnTo>
                <a:lnTo>
                  <a:pt x="2646" y="806"/>
                </a:lnTo>
                <a:lnTo>
                  <a:pt x="2416" y="1036"/>
                </a:lnTo>
                <a:lnTo>
                  <a:pt x="2244" y="1324"/>
                </a:lnTo>
                <a:lnTo>
                  <a:pt x="1956" y="1956"/>
                </a:lnTo>
                <a:lnTo>
                  <a:pt x="1726" y="2704"/>
                </a:lnTo>
                <a:lnTo>
                  <a:pt x="1611" y="3451"/>
                </a:lnTo>
                <a:lnTo>
                  <a:pt x="1496" y="4256"/>
                </a:lnTo>
                <a:lnTo>
                  <a:pt x="1439" y="5004"/>
                </a:lnTo>
                <a:lnTo>
                  <a:pt x="1381" y="6269"/>
                </a:lnTo>
                <a:lnTo>
                  <a:pt x="1266" y="6902"/>
                </a:lnTo>
                <a:lnTo>
                  <a:pt x="1151" y="7534"/>
                </a:lnTo>
                <a:lnTo>
                  <a:pt x="979" y="8109"/>
                </a:lnTo>
                <a:lnTo>
                  <a:pt x="748" y="8684"/>
                </a:lnTo>
                <a:lnTo>
                  <a:pt x="461" y="9202"/>
                </a:lnTo>
                <a:lnTo>
                  <a:pt x="1" y="9662"/>
                </a:lnTo>
                <a:lnTo>
                  <a:pt x="1" y="9720"/>
                </a:lnTo>
                <a:lnTo>
                  <a:pt x="58" y="9777"/>
                </a:lnTo>
                <a:lnTo>
                  <a:pt x="346" y="9720"/>
                </a:lnTo>
                <a:lnTo>
                  <a:pt x="979" y="9547"/>
                </a:lnTo>
                <a:lnTo>
                  <a:pt x="1784" y="9259"/>
                </a:lnTo>
                <a:lnTo>
                  <a:pt x="2531" y="8799"/>
                </a:lnTo>
                <a:lnTo>
                  <a:pt x="3279" y="8339"/>
                </a:lnTo>
                <a:lnTo>
                  <a:pt x="3969" y="7764"/>
                </a:lnTo>
                <a:lnTo>
                  <a:pt x="4601" y="7074"/>
                </a:lnTo>
                <a:lnTo>
                  <a:pt x="5176" y="6384"/>
                </a:lnTo>
                <a:lnTo>
                  <a:pt x="5694" y="5694"/>
                </a:lnTo>
                <a:lnTo>
                  <a:pt x="6097" y="4947"/>
                </a:lnTo>
                <a:lnTo>
                  <a:pt x="6327" y="4429"/>
                </a:lnTo>
                <a:lnTo>
                  <a:pt x="6557" y="3911"/>
                </a:lnTo>
                <a:lnTo>
                  <a:pt x="6729" y="3279"/>
                </a:lnTo>
                <a:lnTo>
                  <a:pt x="6844" y="2704"/>
                </a:lnTo>
                <a:lnTo>
                  <a:pt x="6902" y="2071"/>
                </a:lnTo>
                <a:lnTo>
                  <a:pt x="6844" y="1496"/>
                </a:lnTo>
                <a:lnTo>
                  <a:pt x="6729" y="1209"/>
                </a:lnTo>
                <a:lnTo>
                  <a:pt x="6614" y="979"/>
                </a:lnTo>
                <a:lnTo>
                  <a:pt x="6442" y="749"/>
                </a:lnTo>
                <a:lnTo>
                  <a:pt x="6269" y="519"/>
                </a:lnTo>
                <a:lnTo>
                  <a:pt x="5982" y="346"/>
                </a:lnTo>
                <a:lnTo>
                  <a:pt x="5694" y="173"/>
                </a:lnTo>
                <a:lnTo>
                  <a:pt x="5407" y="116"/>
                </a:lnTo>
                <a:lnTo>
                  <a:pt x="5061"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24"/>
          <p:cNvSpPr/>
          <p:nvPr/>
        </p:nvSpPr>
        <p:spPr>
          <a:xfrm>
            <a:off x="7870870" y="159831"/>
            <a:ext cx="158471" cy="124666"/>
          </a:xfrm>
          <a:custGeom>
            <a:avLst/>
            <a:gdLst/>
            <a:ahLst/>
            <a:cxnLst/>
            <a:rect l="l" t="t" r="r" b="b"/>
            <a:pathLst>
              <a:path w="5119" h="4027" extrusionOk="0">
                <a:moveTo>
                  <a:pt x="2014" y="1"/>
                </a:moveTo>
                <a:lnTo>
                  <a:pt x="1553" y="116"/>
                </a:lnTo>
                <a:lnTo>
                  <a:pt x="1151" y="231"/>
                </a:lnTo>
                <a:lnTo>
                  <a:pt x="806" y="461"/>
                </a:lnTo>
                <a:lnTo>
                  <a:pt x="518" y="748"/>
                </a:lnTo>
                <a:lnTo>
                  <a:pt x="231" y="1093"/>
                </a:lnTo>
                <a:lnTo>
                  <a:pt x="58" y="1438"/>
                </a:lnTo>
                <a:lnTo>
                  <a:pt x="1" y="1841"/>
                </a:lnTo>
                <a:lnTo>
                  <a:pt x="58" y="2244"/>
                </a:lnTo>
                <a:lnTo>
                  <a:pt x="231" y="2646"/>
                </a:lnTo>
                <a:lnTo>
                  <a:pt x="518" y="3049"/>
                </a:lnTo>
                <a:lnTo>
                  <a:pt x="863" y="3336"/>
                </a:lnTo>
                <a:lnTo>
                  <a:pt x="1266" y="3624"/>
                </a:lnTo>
                <a:lnTo>
                  <a:pt x="1668" y="3796"/>
                </a:lnTo>
                <a:lnTo>
                  <a:pt x="2129" y="3969"/>
                </a:lnTo>
                <a:lnTo>
                  <a:pt x="2646" y="4026"/>
                </a:lnTo>
                <a:lnTo>
                  <a:pt x="3106" y="3969"/>
                </a:lnTo>
                <a:lnTo>
                  <a:pt x="3566" y="3911"/>
                </a:lnTo>
                <a:lnTo>
                  <a:pt x="3969" y="3739"/>
                </a:lnTo>
                <a:lnTo>
                  <a:pt x="4314" y="3509"/>
                </a:lnTo>
                <a:lnTo>
                  <a:pt x="4659" y="3221"/>
                </a:lnTo>
                <a:lnTo>
                  <a:pt x="4889" y="2934"/>
                </a:lnTo>
                <a:lnTo>
                  <a:pt x="5061" y="2531"/>
                </a:lnTo>
                <a:lnTo>
                  <a:pt x="5119" y="2186"/>
                </a:lnTo>
                <a:lnTo>
                  <a:pt x="5061" y="1726"/>
                </a:lnTo>
                <a:lnTo>
                  <a:pt x="4889" y="1323"/>
                </a:lnTo>
                <a:lnTo>
                  <a:pt x="4601" y="978"/>
                </a:lnTo>
                <a:lnTo>
                  <a:pt x="4256" y="633"/>
                </a:lnTo>
                <a:lnTo>
                  <a:pt x="3854" y="346"/>
                </a:lnTo>
                <a:lnTo>
                  <a:pt x="3451" y="173"/>
                </a:lnTo>
                <a:lnTo>
                  <a:pt x="2991" y="58"/>
                </a:lnTo>
                <a:lnTo>
                  <a:pt x="253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50"/>
        <p:cNvGrpSpPr/>
        <p:nvPr/>
      </p:nvGrpSpPr>
      <p:grpSpPr>
        <a:xfrm>
          <a:off x="0" y="0"/>
          <a:ext cx="0" cy="0"/>
          <a:chOff x="0" y="0"/>
          <a:chExt cx="0" cy="0"/>
        </a:xfrm>
      </p:grpSpPr>
      <p:sp>
        <p:nvSpPr>
          <p:cNvPr id="151" name="Google Shape;151;p25"/>
          <p:cNvSpPr txBox="1">
            <a:spLocks noGrp="1"/>
          </p:cNvSpPr>
          <p:nvPr>
            <p:ph type="ctrTitle"/>
          </p:nvPr>
        </p:nvSpPr>
        <p:spPr>
          <a:xfrm>
            <a:off x="1575125" y="1507150"/>
            <a:ext cx="5993700" cy="1159800"/>
          </a:xfrm>
          <a:prstGeom prst="rect">
            <a:avLst/>
          </a:prstGeom>
          <a:noFill/>
          <a:ln>
            <a:noFill/>
          </a:ln>
        </p:spPr>
        <p:txBody>
          <a:bodyPr spcFirstLastPara="1" wrap="square" lIns="0" tIns="0" rIns="0" bIns="0" anchor="b"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52" name="Google Shape;152;p25"/>
          <p:cNvSpPr txBox="1">
            <a:spLocks noGrp="1"/>
          </p:cNvSpPr>
          <p:nvPr>
            <p:ph type="subTitle" idx="1"/>
          </p:nvPr>
        </p:nvSpPr>
        <p:spPr>
          <a:xfrm>
            <a:off x="1575125" y="2763852"/>
            <a:ext cx="5993700" cy="7848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Clr>
                <a:schemeClr val="accent1"/>
              </a:buClr>
              <a:buSzPts val="2000"/>
              <a:buNone/>
              <a:defRPr sz="2000">
                <a:solidFill>
                  <a:schemeClr val="accent1"/>
                </a:solidFill>
              </a:defRPr>
            </a:lvl1pPr>
            <a:lvl2pPr lvl="1" algn="ctr">
              <a:lnSpc>
                <a:spcPct val="100000"/>
              </a:lnSpc>
              <a:spcBef>
                <a:spcPts val="0"/>
              </a:spcBef>
              <a:spcAft>
                <a:spcPts val="0"/>
              </a:spcAft>
              <a:buClr>
                <a:schemeClr val="accent1"/>
              </a:buClr>
              <a:buSzPts val="2000"/>
              <a:buNone/>
              <a:defRPr sz="2000">
                <a:solidFill>
                  <a:schemeClr val="accent1"/>
                </a:solidFill>
              </a:defRPr>
            </a:lvl2pPr>
            <a:lvl3pPr lvl="2" algn="ctr">
              <a:lnSpc>
                <a:spcPct val="100000"/>
              </a:lnSpc>
              <a:spcBef>
                <a:spcPts val="0"/>
              </a:spcBef>
              <a:spcAft>
                <a:spcPts val="0"/>
              </a:spcAft>
              <a:buClr>
                <a:schemeClr val="accent1"/>
              </a:buClr>
              <a:buSzPts val="2000"/>
              <a:buNone/>
              <a:defRPr sz="2000">
                <a:solidFill>
                  <a:schemeClr val="accent1"/>
                </a:solidFill>
              </a:defRPr>
            </a:lvl3pPr>
            <a:lvl4pPr lvl="3" algn="ctr">
              <a:lnSpc>
                <a:spcPct val="100000"/>
              </a:lnSpc>
              <a:spcBef>
                <a:spcPts val="0"/>
              </a:spcBef>
              <a:spcAft>
                <a:spcPts val="0"/>
              </a:spcAft>
              <a:buClr>
                <a:schemeClr val="accent1"/>
              </a:buClr>
              <a:buSzPts val="2000"/>
              <a:buNone/>
              <a:defRPr sz="2000">
                <a:solidFill>
                  <a:schemeClr val="accent1"/>
                </a:solidFill>
              </a:defRPr>
            </a:lvl4pPr>
            <a:lvl5pPr lvl="4" algn="ctr">
              <a:lnSpc>
                <a:spcPct val="100000"/>
              </a:lnSpc>
              <a:spcBef>
                <a:spcPts val="0"/>
              </a:spcBef>
              <a:spcAft>
                <a:spcPts val="0"/>
              </a:spcAft>
              <a:buClr>
                <a:schemeClr val="accent1"/>
              </a:buClr>
              <a:buSzPts val="2000"/>
              <a:buNone/>
              <a:defRPr sz="2000">
                <a:solidFill>
                  <a:schemeClr val="accent1"/>
                </a:solidFill>
              </a:defRPr>
            </a:lvl5pPr>
            <a:lvl6pPr lvl="5" algn="ctr">
              <a:lnSpc>
                <a:spcPct val="100000"/>
              </a:lnSpc>
              <a:spcBef>
                <a:spcPts val="0"/>
              </a:spcBef>
              <a:spcAft>
                <a:spcPts val="0"/>
              </a:spcAft>
              <a:buSzPts val="2000"/>
              <a:buNone/>
              <a:defRPr sz="2000">
                <a:solidFill>
                  <a:schemeClr val="accent1"/>
                </a:solidFill>
              </a:defRPr>
            </a:lvl6pPr>
            <a:lvl7pPr lvl="6" algn="ctr">
              <a:lnSpc>
                <a:spcPct val="100000"/>
              </a:lnSpc>
              <a:spcBef>
                <a:spcPts val="0"/>
              </a:spcBef>
              <a:spcAft>
                <a:spcPts val="0"/>
              </a:spcAft>
              <a:buClr>
                <a:schemeClr val="accent1"/>
              </a:buClr>
              <a:buSzPts val="2000"/>
              <a:buNone/>
              <a:defRPr sz="2000">
                <a:solidFill>
                  <a:schemeClr val="accent1"/>
                </a:solidFill>
              </a:defRPr>
            </a:lvl7pPr>
            <a:lvl8pPr lvl="7" algn="ctr">
              <a:lnSpc>
                <a:spcPct val="100000"/>
              </a:lnSpc>
              <a:spcBef>
                <a:spcPts val="0"/>
              </a:spcBef>
              <a:spcAft>
                <a:spcPts val="0"/>
              </a:spcAft>
              <a:buClr>
                <a:schemeClr val="accent1"/>
              </a:buClr>
              <a:buSzPts val="2000"/>
              <a:buNone/>
              <a:defRPr sz="2000">
                <a:solidFill>
                  <a:schemeClr val="accent1"/>
                </a:solidFill>
              </a:defRPr>
            </a:lvl8pPr>
            <a:lvl9pPr lvl="8" algn="ctr">
              <a:lnSpc>
                <a:spcPct val="100000"/>
              </a:lnSpc>
              <a:spcBef>
                <a:spcPts val="0"/>
              </a:spcBef>
              <a:spcAft>
                <a:spcPts val="0"/>
              </a:spcAft>
              <a:buClr>
                <a:schemeClr val="accent1"/>
              </a:buClr>
              <a:buSzPts val="2000"/>
              <a:buNone/>
              <a:defRPr sz="2000">
                <a:solidFill>
                  <a:schemeClr val="accent1"/>
                </a:solidFill>
              </a:defRPr>
            </a:lvl9pPr>
          </a:lstStyle>
          <a:p>
            <a:endParaRPr/>
          </a:p>
        </p:txBody>
      </p:sp>
      <p:sp>
        <p:nvSpPr>
          <p:cNvPr id="153" name="Google Shape;153;p25"/>
          <p:cNvSpPr/>
          <p:nvPr/>
        </p:nvSpPr>
        <p:spPr>
          <a:xfrm>
            <a:off x="7819049" y="4279674"/>
            <a:ext cx="237369" cy="234951"/>
          </a:xfrm>
          <a:custGeom>
            <a:avLst/>
            <a:gdLst/>
            <a:ahLst/>
            <a:cxnLst/>
            <a:rect l="l" t="t" r="r" b="b"/>
            <a:pathLst>
              <a:path w="5694" h="5636" extrusionOk="0">
                <a:moveTo>
                  <a:pt x="2703" y="0"/>
                </a:moveTo>
                <a:lnTo>
                  <a:pt x="2185" y="58"/>
                </a:lnTo>
                <a:lnTo>
                  <a:pt x="1725" y="230"/>
                </a:lnTo>
                <a:lnTo>
                  <a:pt x="1323" y="460"/>
                </a:lnTo>
                <a:lnTo>
                  <a:pt x="978" y="690"/>
                </a:lnTo>
                <a:lnTo>
                  <a:pt x="690" y="1035"/>
                </a:lnTo>
                <a:lnTo>
                  <a:pt x="460" y="1380"/>
                </a:lnTo>
                <a:lnTo>
                  <a:pt x="230" y="1725"/>
                </a:lnTo>
                <a:lnTo>
                  <a:pt x="115" y="2128"/>
                </a:lnTo>
                <a:lnTo>
                  <a:pt x="58" y="2588"/>
                </a:lnTo>
                <a:lnTo>
                  <a:pt x="0" y="2991"/>
                </a:lnTo>
                <a:lnTo>
                  <a:pt x="58" y="3451"/>
                </a:lnTo>
                <a:lnTo>
                  <a:pt x="173" y="3853"/>
                </a:lnTo>
                <a:lnTo>
                  <a:pt x="403" y="4256"/>
                </a:lnTo>
                <a:lnTo>
                  <a:pt x="633" y="4601"/>
                </a:lnTo>
                <a:lnTo>
                  <a:pt x="920" y="4888"/>
                </a:lnTo>
                <a:lnTo>
                  <a:pt x="1265" y="5176"/>
                </a:lnTo>
                <a:lnTo>
                  <a:pt x="1610" y="5406"/>
                </a:lnTo>
                <a:lnTo>
                  <a:pt x="2013" y="5521"/>
                </a:lnTo>
                <a:lnTo>
                  <a:pt x="2415" y="5636"/>
                </a:lnTo>
                <a:lnTo>
                  <a:pt x="3278" y="5636"/>
                </a:lnTo>
                <a:lnTo>
                  <a:pt x="3738" y="5521"/>
                </a:lnTo>
                <a:lnTo>
                  <a:pt x="4141" y="5348"/>
                </a:lnTo>
                <a:lnTo>
                  <a:pt x="4486" y="5176"/>
                </a:lnTo>
                <a:lnTo>
                  <a:pt x="4831" y="4888"/>
                </a:lnTo>
                <a:lnTo>
                  <a:pt x="5118" y="4543"/>
                </a:lnTo>
                <a:lnTo>
                  <a:pt x="5348" y="4198"/>
                </a:lnTo>
                <a:lnTo>
                  <a:pt x="5521" y="3796"/>
                </a:lnTo>
                <a:lnTo>
                  <a:pt x="5636" y="3393"/>
                </a:lnTo>
                <a:lnTo>
                  <a:pt x="5693" y="2933"/>
                </a:lnTo>
                <a:lnTo>
                  <a:pt x="5693" y="2531"/>
                </a:lnTo>
                <a:lnTo>
                  <a:pt x="5578" y="2128"/>
                </a:lnTo>
                <a:lnTo>
                  <a:pt x="5463" y="1668"/>
                </a:lnTo>
                <a:lnTo>
                  <a:pt x="5233" y="1323"/>
                </a:lnTo>
                <a:lnTo>
                  <a:pt x="4946" y="920"/>
                </a:lnTo>
                <a:lnTo>
                  <a:pt x="4543" y="575"/>
                </a:lnTo>
                <a:lnTo>
                  <a:pt x="4141" y="345"/>
                </a:lnTo>
                <a:lnTo>
                  <a:pt x="3681" y="115"/>
                </a:lnTo>
                <a:lnTo>
                  <a:pt x="322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25"/>
          <p:cNvSpPr/>
          <p:nvPr/>
        </p:nvSpPr>
        <p:spPr>
          <a:xfrm rot="10800000" flipH="1">
            <a:off x="8209639" y="2765967"/>
            <a:ext cx="397991" cy="318909"/>
          </a:xfrm>
          <a:custGeom>
            <a:avLst/>
            <a:gdLst/>
            <a:ahLst/>
            <a:cxnLst/>
            <a:rect l="l" t="t" r="r" b="b"/>
            <a:pathLst>
              <a:path w="9547" h="7650" extrusionOk="0">
                <a:moveTo>
                  <a:pt x="6902" y="1"/>
                </a:moveTo>
                <a:lnTo>
                  <a:pt x="6557" y="58"/>
                </a:lnTo>
                <a:lnTo>
                  <a:pt x="6212" y="116"/>
                </a:lnTo>
                <a:lnTo>
                  <a:pt x="5924" y="231"/>
                </a:lnTo>
                <a:lnTo>
                  <a:pt x="5636" y="346"/>
                </a:lnTo>
                <a:lnTo>
                  <a:pt x="5349" y="576"/>
                </a:lnTo>
                <a:lnTo>
                  <a:pt x="4831" y="979"/>
                </a:lnTo>
                <a:lnTo>
                  <a:pt x="4371" y="1611"/>
                </a:lnTo>
                <a:lnTo>
                  <a:pt x="3911" y="2244"/>
                </a:lnTo>
                <a:lnTo>
                  <a:pt x="3566" y="2934"/>
                </a:lnTo>
                <a:lnTo>
                  <a:pt x="3221" y="3624"/>
                </a:lnTo>
                <a:lnTo>
                  <a:pt x="2646" y="4716"/>
                </a:lnTo>
                <a:lnTo>
                  <a:pt x="2301" y="5292"/>
                </a:lnTo>
                <a:lnTo>
                  <a:pt x="1956" y="5809"/>
                </a:lnTo>
                <a:lnTo>
                  <a:pt x="1553" y="6327"/>
                </a:lnTo>
                <a:lnTo>
                  <a:pt x="1151" y="6787"/>
                </a:lnTo>
                <a:lnTo>
                  <a:pt x="633" y="7132"/>
                </a:lnTo>
                <a:lnTo>
                  <a:pt x="58" y="7419"/>
                </a:lnTo>
                <a:lnTo>
                  <a:pt x="1" y="7419"/>
                </a:lnTo>
                <a:lnTo>
                  <a:pt x="58" y="7477"/>
                </a:lnTo>
                <a:lnTo>
                  <a:pt x="403" y="7534"/>
                </a:lnTo>
                <a:lnTo>
                  <a:pt x="978" y="7649"/>
                </a:lnTo>
                <a:lnTo>
                  <a:pt x="1841" y="7649"/>
                </a:lnTo>
                <a:lnTo>
                  <a:pt x="2704" y="7592"/>
                </a:lnTo>
                <a:lnTo>
                  <a:pt x="3566" y="7362"/>
                </a:lnTo>
                <a:lnTo>
                  <a:pt x="4429" y="7132"/>
                </a:lnTo>
                <a:lnTo>
                  <a:pt x="5291" y="6787"/>
                </a:lnTo>
                <a:lnTo>
                  <a:pt x="6096" y="6384"/>
                </a:lnTo>
                <a:lnTo>
                  <a:pt x="6844" y="5867"/>
                </a:lnTo>
                <a:lnTo>
                  <a:pt x="7534" y="5349"/>
                </a:lnTo>
                <a:lnTo>
                  <a:pt x="7879" y="5004"/>
                </a:lnTo>
                <a:lnTo>
                  <a:pt x="8339" y="4544"/>
                </a:lnTo>
                <a:lnTo>
                  <a:pt x="8742" y="4084"/>
                </a:lnTo>
                <a:lnTo>
                  <a:pt x="9087" y="3566"/>
                </a:lnTo>
                <a:lnTo>
                  <a:pt x="9374" y="3049"/>
                </a:lnTo>
                <a:lnTo>
                  <a:pt x="9489" y="2474"/>
                </a:lnTo>
                <a:lnTo>
                  <a:pt x="9547" y="2186"/>
                </a:lnTo>
                <a:lnTo>
                  <a:pt x="9547" y="1899"/>
                </a:lnTo>
                <a:lnTo>
                  <a:pt x="9489" y="1611"/>
                </a:lnTo>
                <a:lnTo>
                  <a:pt x="9374" y="1381"/>
                </a:lnTo>
                <a:lnTo>
                  <a:pt x="9202" y="1094"/>
                </a:lnTo>
                <a:lnTo>
                  <a:pt x="8972" y="806"/>
                </a:lnTo>
                <a:lnTo>
                  <a:pt x="8742" y="633"/>
                </a:lnTo>
                <a:lnTo>
                  <a:pt x="8454" y="403"/>
                </a:lnTo>
                <a:lnTo>
                  <a:pt x="8167" y="288"/>
                </a:lnTo>
                <a:lnTo>
                  <a:pt x="7822" y="173"/>
                </a:lnTo>
                <a:lnTo>
                  <a:pt x="7534" y="58"/>
                </a:lnTo>
                <a:lnTo>
                  <a:pt x="724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25"/>
          <p:cNvSpPr/>
          <p:nvPr/>
        </p:nvSpPr>
        <p:spPr>
          <a:xfrm>
            <a:off x="6932025" y="4174163"/>
            <a:ext cx="429173" cy="390820"/>
          </a:xfrm>
          <a:custGeom>
            <a:avLst/>
            <a:gdLst/>
            <a:ahLst/>
            <a:cxnLst/>
            <a:rect l="l" t="t" r="r" b="b"/>
            <a:pathLst>
              <a:path w="10295" h="9375" extrusionOk="0">
                <a:moveTo>
                  <a:pt x="1" y="1"/>
                </a:moveTo>
                <a:lnTo>
                  <a:pt x="1" y="58"/>
                </a:lnTo>
                <a:lnTo>
                  <a:pt x="1" y="288"/>
                </a:lnTo>
                <a:lnTo>
                  <a:pt x="58" y="864"/>
                </a:lnTo>
                <a:lnTo>
                  <a:pt x="173" y="1554"/>
                </a:lnTo>
                <a:lnTo>
                  <a:pt x="403" y="2301"/>
                </a:lnTo>
                <a:lnTo>
                  <a:pt x="633" y="3049"/>
                </a:lnTo>
                <a:lnTo>
                  <a:pt x="978" y="3739"/>
                </a:lnTo>
                <a:lnTo>
                  <a:pt x="1323" y="4429"/>
                </a:lnTo>
                <a:lnTo>
                  <a:pt x="1668" y="5119"/>
                </a:lnTo>
                <a:lnTo>
                  <a:pt x="2128" y="5752"/>
                </a:lnTo>
                <a:lnTo>
                  <a:pt x="2531" y="6327"/>
                </a:lnTo>
                <a:lnTo>
                  <a:pt x="2934" y="6787"/>
                </a:lnTo>
                <a:lnTo>
                  <a:pt x="3336" y="7247"/>
                </a:lnTo>
                <a:lnTo>
                  <a:pt x="3796" y="7707"/>
                </a:lnTo>
                <a:lnTo>
                  <a:pt x="4256" y="8052"/>
                </a:lnTo>
                <a:lnTo>
                  <a:pt x="4716" y="8397"/>
                </a:lnTo>
                <a:lnTo>
                  <a:pt x="5234" y="8742"/>
                </a:lnTo>
                <a:lnTo>
                  <a:pt x="5809" y="8972"/>
                </a:lnTo>
                <a:lnTo>
                  <a:pt x="6384" y="9202"/>
                </a:lnTo>
                <a:lnTo>
                  <a:pt x="6901" y="9317"/>
                </a:lnTo>
                <a:lnTo>
                  <a:pt x="7419" y="9375"/>
                </a:lnTo>
                <a:lnTo>
                  <a:pt x="7937" y="9375"/>
                </a:lnTo>
                <a:lnTo>
                  <a:pt x="8397" y="9317"/>
                </a:lnTo>
                <a:lnTo>
                  <a:pt x="8857" y="9144"/>
                </a:lnTo>
                <a:lnTo>
                  <a:pt x="9259" y="8857"/>
                </a:lnTo>
                <a:lnTo>
                  <a:pt x="9662" y="8512"/>
                </a:lnTo>
                <a:lnTo>
                  <a:pt x="9949" y="8052"/>
                </a:lnTo>
                <a:lnTo>
                  <a:pt x="10179" y="7534"/>
                </a:lnTo>
                <a:lnTo>
                  <a:pt x="10294" y="7074"/>
                </a:lnTo>
                <a:lnTo>
                  <a:pt x="10294" y="6614"/>
                </a:lnTo>
                <a:lnTo>
                  <a:pt x="10237" y="6097"/>
                </a:lnTo>
                <a:lnTo>
                  <a:pt x="10064" y="5694"/>
                </a:lnTo>
                <a:lnTo>
                  <a:pt x="9834" y="5234"/>
                </a:lnTo>
                <a:lnTo>
                  <a:pt x="9547" y="4831"/>
                </a:lnTo>
                <a:lnTo>
                  <a:pt x="9144" y="4486"/>
                </a:lnTo>
                <a:lnTo>
                  <a:pt x="8799" y="4199"/>
                </a:lnTo>
                <a:lnTo>
                  <a:pt x="8397" y="3911"/>
                </a:lnTo>
                <a:lnTo>
                  <a:pt x="7592" y="3451"/>
                </a:lnTo>
                <a:lnTo>
                  <a:pt x="6671" y="3049"/>
                </a:lnTo>
                <a:lnTo>
                  <a:pt x="5809" y="2761"/>
                </a:lnTo>
                <a:lnTo>
                  <a:pt x="4601" y="2416"/>
                </a:lnTo>
                <a:lnTo>
                  <a:pt x="3394" y="2014"/>
                </a:lnTo>
                <a:lnTo>
                  <a:pt x="2819" y="1841"/>
                </a:lnTo>
                <a:lnTo>
                  <a:pt x="2186" y="1611"/>
                </a:lnTo>
                <a:lnTo>
                  <a:pt x="1668" y="1324"/>
                </a:lnTo>
                <a:lnTo>
                  <a:pt x="1093" y="979"/>
                </a:lnTo>
                <a:lnTo>
                  <a:pt x="576" y="576"/>
                </a:lnTo>
                <a:lnTo>
                  <a:pt x="58" y="58"/>
                </a:lnTo>
                <a:lnTo>
                  <a:pt x="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25"/>
          <p:cNvSpPr/>
          <p:nvPr/>
        </p:nvSpPr>
        <p:spPr>
          <a:xfrm rot="2325191">
            <a:off x="4300414" y="3864280"/>
            <a:ext cx="215816" cy="318868"/>
          </a:xfrm>
          <a:custGeom>
            <a:avLst/>
            <a:gdLst/>
            <a:ahLst/>
            <a:cxnLst/>
            <a:rect l="l" t="t" r="r" b="b"/>
            <a:pathLst>
              <a:path w="5177" h="7649" extrusionOk="0">
                <a:moveTo>
                  <a:pt x="1" y="0"/>
                </a:moveTo>
                <a:lnTo>
                  <a:pt x="1" y="58"/>
                </a:lnTo>
                <a:lnTo>
                  <a:pt x="288" y="403"/>
                </a:lnTo>
                <a:lnTo>
                  <a:pt x="518" y="863"/>
                </a:lnTo>
                <a:lnTo>
                  <a:pt x="633" y="1265"/>
                </a:lnTo>
                <a:lnTo>
                  <a:pt x="748" y="1668"/>
                </a:lnTo>
                <a:lnTo>
                  <a:pt x="863" y="2473"/>
                </a:lnTo>
                <a:lnTo>
                  <a:pt x="1036" y="4141"/>
                </a:lnTo>
                <a:lnTo>
                  <a:pt x="1093" y="4773"/>
                </a:lnTo>
                <a:lnTo>
                  <a:pt x="1266" y="5406"/>
                </a:lnTo>
                <a:lnTo>
                  <a:pt x="1438" y="5981"/>
                </a:lnTo>
                <a:lnTo>
                  <a:pt x="1726" y="6556"/>
                </a:lnTo>
                <a:lnTo>
                  <a:pt x="1898" y="6843"/>
                </a:lnTo>
                <a:lnTo>
                  <a:pt x="2128" y="7131"/>
                </a:lnTo>
                <a:lnTo>
                  <a:pt x="2416" y="7303"/>
                </a:lnTo>
                <a:lnTo>
                  <a:pt x="2646" y="7476"/>
                </a:lnTo>
                <a:lnTo>
                  <a:pt x="2934" y="7591"/>
                </a:lnTo>
                <a:lnTo>
                  <a:pt x="3279" y="7649"/>
                </a:lnTo>
                <a:lnTo>
                  <a:pt x="3624" y="7649"/>
                </a:lnTo>
                <a:lnTo>
                  <a:pt x="3969" y="7534"/>
                </a:lnTo>
                <a:lnTo>
                  <a:pt x="4314" y="7418"/>
                </a:lnTo>
                <a:lnTo>
                  <a:pt x="4601" y="7188"/>
                </a:lnTo>
                <a:lnTo>
                  <a:pt x="4774" y="6958"/>
                </a:lnTo>
                <a:lnTo>
                  <a:pt x="4946" y="6728"/>
                </a:lnTo>
                <a:lnTo>
                  <a:pt x="5119" y="6383"/>
                </a:lnTo>
                <a:lnTo>
                  <a:pt x="5176" y="6096"/>
                </a:lnTo>
                <a:lnTo>
                  <a:pt x="5176" y="5693"/>
                </a:lnTo>
                <a:lnTo>
                  <a:pt x="5176" y="5348"/>
                </a:lnTo>
                <a:lnTo>
                  <a:pt x="5119" y="4946"/>
                </a:lnTo>
                <a:lnTo>
                  <a:pt x="5004" y="4543"/>
                </a:lnTo>
                <a:lnTo>
                  <a:pt x="4889" y="4198"/>
                </a:lnTo>
                <a:lnTo>
                  <a:pt x="4716" y="3796"/>
                </a:lnTo>
                <a:lnTo>
                  <a:pt x="4314" y="3106"/>
                </a:lnTo>
                <a:lnTo>
                  <a:pt x="3796" y="2473"/>
                </a:lnTo>
                <a:lnTo>
                  <a:pt x="3106" y="1783"/>
                </a:lnTo>
                <a:lnTo>
                  <a:pt x="2301" y="1093"/>
                </a:lnTo>
                <a:lnTo>
                  <a:pt x="1438" y="575"/>
                </a:lnTo>
                <a:lnTo>
                  <a:pt x="978" y="345"/>
                </a:lnTo>
                <a:lnTo>
                  <a:pt x="518" y="115"/>
                </a:lnTo>
                <a:lnTo>
                  <a:pt x="231" y="58"/>
                </a:lnTo>
                <a:lnTo>
                  <a:pt x="5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25"/>
          <p:cNvSpPr/>
          <p:nvPr/>
        </p:nvSpPr>
        <p:spPr>
          <a:xfrm rot="10800000" flipH="1">
            <a:off x="7979525" y="2356054"/>
            <a:ext cx="860638" cy="354844"/>
          </a:xfrm>
          <a:custGeom>
            <a:avLst/>
            <a:gdLst/>
            <a:ahLst/>
            <a:cxnLst/>
            <a:rect l="l" t="t" r="r" b="b"/>
            <a:pathLst>
              <a:path w="20645" h="8512" extrusionOk="0">
                <a:moveTo>
                  <a:pt x="15699" y="1"/>
                </a:moveTo>
                <a:lnTo>
                  <a:pt x="14779" y="58"/>
                </a:lnTo>
                <a:lnTo>
                  <a:pt x="13802" y="231"/>
                </a:lnTo>
                <a:lnTo>
                  <a:pt x="12882" y="461"/>
                </a:lnTo>
                <a:lnTo>
                  <a:pt x="11962" y="806"/>
                </a:lnTo>
                <a:lnTo>
                  <a:pt x="11099" y="1151"/>
                </a:lnTo>
                <a:lnTo>
                  <a:pt x="9316" y="1899"/>
                </a:lnTo>
                <a:lnTo>
                  <a:pt x="8224" y="2416"/>
                </a:lnTo>
                <a:lnTo>
                  <a:pt x="7131" y="2934"/>
                </a:lnTo>
                <a:lnTo>
                  <a:pt x="5981" y="3451"/>
                </a:lnTo>
                <a:lnTo>
                  <a:pt x="4831" y="3854"/>
                </a:lnTo>
                <a:lnTo>
                  <a:pt x="3623" y="4256"/>
                </a:lnTo>
                <a:lnTo>
                  <a:pt x="3048" y="4371"/>
                </a:lnTo>
                <a:lnTo>
                  <a:pt x="2473" y="4429"/>
                </a:lnTo>
                <a:lnTo>
                  <a:pt x="1840" y="4486"/>
                </a:lnTo>
                <a:lnTo>
                  <a:pt x="1265" y="4429"/>
                </a:lnTo>
                <a:lnTo>
                  <a:pt x="633" y="4371"/>
                </a:lnTo>
                <a:lnTo>
                  <a:pt x="58" y="4199"/>
                </a:lnTo>
                <a:lnTo>
                  <a:pt x="0" y="4199"/>
                </a:lnTo>
                <a:lnTo>
                  <a:pt x="0" y="4314"/>
                </a:lnTo>
                <a:lnTo>
                  <a:pt x="288" y="4601"/>
                </a:lnTo>
                <a:lnTo>
                  <a:pt x="863" y="5119"/>
                </a:lnTo>
                <a:lnTo>
                  <a:pt x="1725" y="5637"/>
                </a:lnTo>
                <a:lnTo>
                  <a:pt x="2530" y="6154"/>
                </a:lnTo>
                <a:lnTo>
                  <a:pt x="3451" y="6557"/>
                </a:lnTo>
                <a:lnTo>
                  <a:pt x="4371" y="6959"/>
                </a:lnTo>
                <a:lnTo>
                  <a:pt x="5291" y="7304"/>
                </a:lnTo>
                <a:lnTo>
                  <a:pt x="6211" y="7592"/>
                </a:lnTo>
                <a:lnTo>
                  <a:pt x="7131" y="7879"/>
                </a:lnTo>
                <a:lnTo>
                  <a:pt x="8051" y="8052"/>
                </a:lnTo>
                <a:lnTo>
                  <a:pt x="8971" y="8224"/>
                </a:lnTo>
                <a:lnTo>
                  <a:pt x="9949" y="8397"/>
                </a:lnTo>
                <a:lnTo>
                  <a:pt x="10869" y="8454"/>
                </a:lnTo>
                <a:lnTo>
                  <a:pt x="11847" y="8512"/>
                </a:lnTo>
                <a:lnTo>
                  <a:pt x="12767" y="8512"/>
                </a:lnTo>
                <a:lnTo>
                  <a:pt x="13744" y="8454"/>
                </a:lnTo>
                <a:lnTo>
                  <a:pt x="14664" y="8339"/>
                </a:lnTo>
                <a:lnTo>
                  <a:pt x="15584" y="8167"/>
                </a:lnTo>
                <a:lnTo>
                  <a:pt x="16275" y="7994"/>
                </a:lnTo>
                <a:lnTo>
                  <a:pt x="17022" y="7707"/>
                </a:lnTo>
                <a:lnTo>
                  <a:pt x="17827" y="7419"/>
                </a:lnTo>
                <a:lnTo>
                  <a:pt x="18517" y="7017"/>
                </a:lnTo>
                <a:lnTo>
                  <a:pt x="19207" y="6557"/>
                </a:lnTo>
                <a:lnTo>
                  <a:pt x="19495" y="6327"/>
                </a:lnTo>
                <a:lnTo>
                  <a:pt x="19782" y="6039"/>
                </a:lnTo>
                <a:lnTo>
                  <a:pt x="20012" y="5752"/>
                </a:lnTo>
                <a:lnTo>
                  <a:pt x="20242" y="5407"/>
                </a:lnTo>
                <a:lnTo>
                  <a:pt x="20415" y="5061"/>
                </a:lnTo>
                <a:lnTo>
                  <a:pt x="20530" y="4716"/>
                </a:lnTo>
                <a:lnTo>
                  <a:pt x="20588" y="4314"/>
                </a:lnTo>
                <a:lnTo>
                  <a:pt x="20645" y="3854"/>
                </a:lnTo>
                <a:lnTo>
                  <a:pt x="20588" y="3451"/>
                </a:lnTo>
                <a:lnTo>
                  <a:pt x="20472" y="3049"/>
                </a:lnTo>
                <a:lnTo>
                  <a:pt x="20300" y="2704"/>
                </a:lnTo>
                <a:lnTo>
                  <a:pt x="20127" y="2301"/>
                </a:lnTo>
                <a:lnTo>
                  <a:pt x="19897" y="1956"/>
                </a:lnTo>
                <a:lnTo>
                  <a:pt x="19610" y="1611"/>
                </a:lnTo>
                <a:lnTo>
                  <a:pt x="19322" y="1324"/>
                </a:lnTo>
                <a:lnTo>
                  <a:pt x="18977" y="1036"/>
                </a:lnTo>
                <a:lnTo>
                  <a:pt x="18632" y="748"/>
                </a:lnTo>
                <a:lnTo>
                  <a:pt x="18230" y="576"/>
                </a:lnTo>
                <a:lnTo>
                  <a:pt x="17885" y="346"/>
                </a:lnTo>
                <a:lnTo>
                  <a:pt x="17482" y="231"/>
                </a:lnTo>
                <a:lnTo>
                  <a:pt x="17080" y="116"/>
                </a:lnTo>
                <a:lnTo>
                  <a:pt x="16677" y="58"/>
                </a:lnTo>
                <a:lnTo>
                  <a:pt x="15699"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25"/>
          <p:cNvSpPr/>
          <p:nvPr/>
        </p:nvSpPr>
        <p:spPr>
          <a:xfrm>
            <a:off x="6979966" y="3584453"/>
            <a:ext cx="733617" cy="716817"/>
          </a:xfrm>
          <a:custGeom>
            <a:avLst/>
            <a:gdLst/>
            <a:ahLst/>
            <a:cxnLst/>
            <a:rect l="l" t="t" r="r" b="b"/>
            <a:pathLst>
              <a:path w="17598" h="17195" extrusionOk="0">
                <a:moveTo>
                  <a:pt x="58" y="0"/>
                </a:moveTo>
                <a:lnTo>
                  <a:pt x="58" y="115"/>
                </a:lnTo>
                <a:lnTo>
                  <a:pt x="1" y="518"/>
                </a:lnTo>
                <a:lnTo>
                  <a:pt x="58" y="1438"/>
                </a:lnTo>
                <a:lnTo>
                  <a:pt x="231" y="2761"/>
                </a:lnTo>
                <a:lnTo>
                  <a:pt x="576" y="4083"/>
                </a:lnTo>
                <a:lnTo>
                  <a:pt x="921" y="5348"/>
                </a:lnTo>
                <a:lnTo>
                  <a:pt x="1439" y="6671"/>
                </a:lnTo>
                <a:lnTo>
                  <a:pt x="1956" y="7879"/>
                </a:lnTo>
                <a:lnTo>
                  <a:pt x="2589" y="9086"/>
                </a:lnTo>
                <a:lnTo>
                  <a:pt x="3279" y="10237"/>
                </a:lnTo>
                <a:lnTo>
                  <a:pt x="3969" y="11329"/>
                </a:lnTo>
                <a:lnTo>
                  <a:pt x="4601" y="12249"/>
                </a:lnTo>
                <a:lnTo>
                  <a:pt x="5291" y="13054"/>
                </a:lnTo>
                <a:lnTo>
                  <a:pt x="6039" y="13859"/>
                </a:lnTo>
                <a:lnTo>
                  <a:pt x="6787" y="14550"/>
                </a:lnTo>
                <a:lnTo>
                  <a:pt x="7649" y="15240"/>
                </a:lnTo>
                <a:lnTo>
                  <a:pt x="8512" y="15815"/>
                </a:lnTo>
                <a:lnTo>
                  <a:pt x="9489" y="16332"/>
                </a:lnTo>
                <a:lnTo>
                  <a:pt x="10467" y="16735"/>
                </a:lnTo>
                <a:lnTo>
                  <a:pt x="11387" y="17022"/>
                </a:lnTo>
                <a:lnTo>
                  <a:pt x="12250" y="17195"/>
                </a:lnTo>
                <a:lnTo>
                  <a:pt x="13630" y="17195"/>
                </a:lnTo>
                <a:lnTo>
                  <a:pt x="14032" y="17080"/>
                </a:lnTo>
                <a:lnTo>
                  <a:pt x="14435" y="16965"/>
                </a:lnTo>
                <a:lnTo>
                  <a:pt x="14838" y="16850"/>
                </a:lnTo>
                <a:lnTo>
                  <a:pt x="15240" y="16620"/>
                </a:lnTo>
                <a:lnTo>
                  <a:pt x="15585" y="16390"/>
                </a:lnTo>
                <a:lnTo>
                  <a:pt x="15988" y="16102"/>
                </a:lnTo>
                <a:lnTo>
                  <a:pt x="16275" y="15815"/>
                </a:lnTo>
                <a:lnTo>
                  <a:pt x="16620" y="15412"/>
                </a:lnTo>
                <a:lnTo>
                  <a:pt x="16850" y="15010"/>
                </a:lnTo>
                <a:lnTo>
                  <a:pt x="17080" y="14607"/>
                </a:lnTo>
                <a:lnTo>
                  <a:pt x="17310" y="14204"/>
                </a:lnTo>
                <a:lnTo>
                  <a:pt x="17425" y="13744"/>
                </a:lnTo>
                <a:lnTo>
                  <a:pt x="17540" y="13342"/>
                </a:lnTo>
                <a:lnTo>
                  <a:pt x="17598" y="12939"/>
                </a:lnTo>
                <a:lnTo>
                  <a:pt x="17598" y="12479"/>
                </a:lnTo>
                <a:lnTo>
                  <a:pt x="17598" y="12077"/>
                </a:lnTo>
                <a:lnTo>
                  <a:pt x="17540" y="11674"/>
                </a:lnTo>
                <a:lnTo>
                  <a:pt x="17425" y="11272"/>
                </a:lnTo>
                <a:lnTo>
                  <a:pt x="17253" y="10869"/>
                </a:lnTo>
                <a:lnTo>
                  <a:pt x="16908" y="10122"/>
                </a:lnTo>
                <a:lnTo>
                  <a:pt x="16390" y="9374"/>
                </a:lnTo>
                <a:lnTo>
                  <a:pt x="15758" y="8684"/>
                </a:lnTo>
                <a:lnTo>
                  <a:pt x="15183" y="8109"/>
                </a:lnTo>
                <a:lnTo>
                  <a:pt x="14492" y="7591"/>
                </a:lnTo>
                <a:lnTo>
                  <a:pt x="13802" y="7131"/>
                </a:lnTo>
                <a:lnTo>
                  <a:pt x="13112" y="6671"/>
                </a:lnTo>
                <a:lnTo>
                  <a:pt x="12365" y="6326"/>
                </a:lnTo>
                <a:lnTo>
                  <a:pt x="11560" y="5924"/>
                </a:lnTo>
                <a:lnTo>
                  <a:pt x="10007" y="5348"/>
                </a:lnTo>
                <a:lnTo>
                  <a:pt x="7994" y="4601"/>
                </a:lnTo>
                <a:lnTo>
                  <a:pt x="5867" y="3853"/>
                </a:lnTo>
                <a:lnTo>
                  <a:pt x="4831" y="3451"/>
                </a:lnTo>
                <a:lnTo>
                  <a:pt x="3796" y="2991"/>
                </a:lnTo>
                <a:lnTo>
                  <a:pt x="2819" y="2473"/>
                </a:lnTo>
                <a:lnTo>
                  <a:pt x="1956" y="1841"/>
                </a:lnTo>
                <a:lnTo>
                  <a:pt x="1439" y="1438"/>
                </a:lnTo>
                <a:lnTo>
                  <a:pt x="978" y="1036"/>
                </a:lnTo>
                <a:lnTo>
                  <a:pt x="518" y="518"/>
                </a:lnTo>
                <a:lnTo>
                  <a:pt x="116" y="58"/>
                </a:lnTo>
                <a:lnTo>
                  <a:pt x="5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25"/>
          <p:cNvSpPr/>
          <p:nvPr/>
        </p:nvSpPr>
        <p:spPr>
          <a:xfrm rot="-1227644">
            <a:off x="4988560" y="4283914"/>
            <a:ext cx="213398" cy="167875"/>
          </a:xfrm>
          <a:custGeom>
            <a:avLst/>
            <a:gdLst/>
            <a:ahLst/>
            <a:cxnLst/>
            <a:rect l="l" t="t" r="r" b="b"/>
            <a:pathLst>
              <a:path w="5119" h="4027" extrusionOk="0">
                <a:moveTo>
                  <a:pt x="2071" y="1"/>
                </a:moveTo>
                <a:lnTo>
                  <a:pt x="1553" y="116"/>
                </a:lnTo>
                <a:lnTo>
                  <a:pt x="1208" y="231"/>
                </a:lnTo>
                <a:lnTo>
                  <a:pt x="806" y="461"/>
                </a:lnTo>
                <a:lnTo>
                  <a:pt x="518" y="748"/>
                </a:lnTo>
                <a:lnTo>
                  <a:pt x="288" y="1094"/>
                </a:lnTo>
                <a:lnTo>
                  <a:pt x="115" y="1439"/>
                </a:lnTo>
                <a:lnTo>
                  <a:pt x="0" y="1841"/>
                </a:lnTo>
                <a:lnTo>
                  <a:pt x="58" y="2244"/>
                </a:lnTo>
                <a:lnTo>
                  <a:pt x="230" y="2646"/>
                </a:lnTo>
                <a:lnTo>
                  <a:pt x="518" y="3049"/>
                </a:lnTo>
                <a:lnTo>
                  <a:pt x="863" y="3394"/>
                </a:lnTo>
                <a:lnTo>
                  <a:pt x="1266" y="3624"/>
                </a:lnTo>
                <a:lnTo>
                  <a:pt x="1726" y="3796"/>
                </a:lnTo>
                <a:lnTo>
                  <a:pt x="2186" y="3969"/>
                </a:lnTo>
                <a:lnTo>
                  <a:pt x="2646" y="4026"/>
                </a:lnTo>
                <a:lnTo>
                  <a:pt x="3106" y="3969"/>
                </a:lnTo>
                <a:lnTo>
                  <a:pt x="3566" y="3911"/>
                </a:lnTo>
                <a:lnTo>
                  <a:pt x="3968" y="3739"/>
                </a:lnTo>
                <a:lnTo>
                  <a:pt x="4313" y="3509"/>
                </a:lnTo>
                <a:lnTo>
                  <a:pt x="4659" y="3279"/>
                </a:lnTo>
                <a:lnTo>
                  <a:pt x="4889" y="2934"/>
                </a:lnTo>
                <a:lnTo>
                  <a:pt x="5061" y="2589"/>
                </a:lnTo>
                <a:lnTo>
                  <a:pt x="5119" y="2186"/>
                </a:lnTo>
                <a:lnTo>
                  <a:pt x="5119" y="1784"/>
                </a:lnTo>
                <a:lnTo>
                  <a:pt x="4946" y="1324"/>
                </a:lnTo>
                <a:lnTo>
                  <a:pt x="4659" y="979"/>
                </a:lnTo>
                <a:lnTo>
                  <a:pt x="4313" y="633"/>
                </a:lnTo>
                <a:lnTo>
                  <a:pt x="3911" y="346"/>
                </a:lnTo>
                <a:lnTo>
                  <a:pt x="3451" y="173"/>
                </a:lnTo>
                <a:lnTo>
                  <a:pt x="2991" y="58"/>
                </a:lnTo>
                <a:lnTo>
                  <a:pt x="253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25"/>
          <p:cNvSpPr/>
          <p:nvPr/>
        </p:nvSpPr>
        <p:spPr>
          <a:xfrm rot="1302955">
            <a:off x="494865" y="2402127"/>
            <a:ext cx="731219" cy="544245"/>
          </a:xfrm>
          <a:custGeom>
            <a:avLst/>
            <a:gdLst/>
            <a:ahLst/>
            <a:cxnLst/>
            <a:rect l="l" t="t" r="r" b="b"/>
            <a:pathLst>
              <a:path w="17540" h="13055" extrusionOk="0">
                <a:moveTo>
                  <a:pt x="17540" y="0"/>
                </a:moveTo>
                <a:lnTo>
                  <a:pt x="17482" y="58"/>
                </a:lnTo>
                <a:lnTo>
                  <a:pt x="17080" y="518"/>
                </a:lnTo>
                <a:lnTo>
                  <a:pt x="16620" y="978"/>
                </a:lnTo>
                <a:lnTo>
                  <a:pt x="16160" y="1323"/>
                </a:lnTo>
                <a:lnTo>
                  <a:pt x="15642" y="1610"/>
                </a:lnTo>
                <a:lnTo>
                  <a:pt x="15124" y="1898"/>
                </a:lnTo>
                <a:lnTo>
                  <a:pt x="14549" y="2185"/>
                </a:lnTo>
                <a:lnTo>
                  <a:pt x="13399" y="2531"/>
                </a:lnTo>
                <a:lnTo>
                  <a:pt x="12192" y="2876"/>
                </a:lnTo>
                <a:lnTo>
                  <a:pt x="10984" y="3106"/>
                </a:lnTo>
                <a:lnTo>
                  <a:pt x="9776" y="3336"/>
                </a:lnTo>
                <a:lnTo>
                  <a:pt x="8569" y="3566"/>
                </a:lnTo>
                <a:lnTo>
                  <a:pt x="6728" y="3968"/>
                </a:lnTo>
                <a:lnTo>
                  <a:pt x="5751" y="4198"/>
                </a:lnTo>
                <a:lnTo>
                  <a:pt x="4831" y="4428"/>
                </a:lnTo>
                <a:lnTo>
                  <a:pt x="3911" y="4773"/>
                </a:lnTo>
                <a:lnTo>
                  <a:pt x="3048" y="5176"/>
                </a:lnTo>
                <a:lnTo>
                  <a:pt x="2243" y="5693"/>
                </a:lnTo>
                <a:lnTo>
                  <a:pt x="1495" y="6268"/>
                </a:lnTo>
                <a:lnTo>
                  <a:pt x="1208" y="6556"/>
                </a:lnTo>
                <a:lnTo>
                  <a:pt x="978" y="6901"/>
                </a:lnTo>
                <a:lnTo>
                  <a:pt x="748" y="7246"/>
                </a:lnTo>
                <a:lnTo>
                  <a:pt x="518" y="7591"/>
                </a:lnTo>
                <a:lnTo>
                  <a:pt x="345" y="7994"/>
                </a:lnTo>
                <a:lnTo>
                  <a:pt x="173" y="8396"/>
                </a:lnTo>
                <a:lnTo>
                  <a:pt x="115" y="8856"/>
                </a:lnTo>
                <a:lnTo>
                  <a:pt x="0" y="9259"/>
                </a:lnTo>
                <a:lnTo>
                  <a:pt x="0" y="9719"/>
                </a:lnTo>
                <a:lnTo>
                  <a:pt x="0" y="10121"/>
                </a:lnTo>
                <a:lnTo>
                  <a:pt x="58" y="10524"/>
                </a:lnTo>
                <a:lnTo>
                  <a:pt x="173" y="10926"/>
                </a:lnTo>
                <a:lnTo>
                  <a:pt x="288" y="11329"/>
                </a:lnTo>
                <a:lnTo>
                  <a:pt x="518" y="11674"/>
                </a:lnTo>
                <a:lnTo>
                  <a:pt x="748" y="12019"/>
                </a:lnTo>
                <a:lnTo>
                  <a:pt x="1035" y="12307"/>
                </a:lnTo>
                <a:lnTo>
                  <a:pt x="1380" y="12537"/>
                </a:lnTo>
                <a:lnTo>
                  <a:pt x="1725" y="12709"/>
                </a:lnTo>
                <a:lnTo>
                  <a:pt x="2070" y="12882"/>
                </a:lnTo>
                <a:lnTo>
                  <a:pt x="2415" y="12997"/>
                </a:lnTo>
                <a:lnTo>
                  <a:pt x="2818" y="13054"/>
                </a:lnTo>
                <a:lnTo>
                  <a:pt x="4026" y="13054"/>
                </a:lnTo>
                <a:lnTo>
                  <a:pt x="4831" y="12939"/>
                </a:lnTo>
                <a:lnTo>
                  <a:pt x="5636" y="12767"/>
                </a:lnTo>
                <a:lnTo>
                  <a:pt x="6383" y="12537"/>
                </a:lnTo>
                <a:lnTo>
                  <a:pt x="7073" y="12307"/>
                </a:lnTo>
                <a:lnTo>
                  <a:pt x="7936" y="11904"/>
                </a:lnTo>
                <a:lnTo>
                  <a:pt x="8799" y="11444"/>
                </a:lnTo>
                <a:lnTo>
                  <a:pt x="9604" y="10984"/>
                </a:lnTo>
                <a:lnTo>
                  <a:pt x="10351" y="10409"/>
                </a:lnTo>
                <a:lnTo>
                  <a:pt x="11099" y="9834"/>
                </a:lnTo>
                <a:lnTo>
                  <a:pt x="11847" y="9201"/>
                </a:lnTo>
                <a:lnTo>
                  <a:pt x="12537" y="8511"/>
                </a:lnTo>
                <a:lnTo>
                  <a:pt x="13169" y="7879"/>
                </a:lnTo>
                <a:lnTo>
                  <a:pt x="13802" y="7131"/>
                </a:lnTo>
                <a:lnTo>
                  <a:pt x="14434" y="6383"/>
                </a:lnTo>
                <a:lnTo>
                  <a:pt x="15009" y="5578"/>
                </a:lnTo>
                <a:lnTo>
                  <a:pt x="15584" y="4773"/>
                </a:lnTo>
                <a:lnTo>
                  <a:pt x="16045" y="3968"/>
                </a:lnTo>
                <a:lnTo>
                  <a:pt x="16562" y="3106"/>
                </a:lnTo>
                <a:lnTo>
                  <a:pt x="16965" y="2185"/>
                </a:lnTo>
                <a:lnTo>
                  <a:pt x="17310" y="1323"/>
                </a:lnTo>
                <a:lnTo>
                  <a:pt x="17540" y="518"/>
                </a:lnTo>
                <a:lnTo>
                  <a:pt x="17540" y="115"/>
                </a:lnTo>
                <a:lnTo>
                  <a:pt x="1754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25"/>
          <p:cNvSpPr/>
          <p:nvPr/>
        </p:nvSpPr>
        <p:spPr>
          <a:xfrm>
            <a:off x="1424315" y="4038224"/>
            <a:ext cx="460313" cy="354844"/>
          </a:xfrm>
          <a:custGeom>
            <a:avLst/>
            <a:gdLst/>
            <a:ahLst/>
            <a:cxnLst/>
            <a:rect l="l" t="t" r="r" b="b"/>
            <a:pathLst>
              <a:path w="11042" h="8512" extrusionOk="0">
                <a:moveTo>
                  <a:pt x="10984" y="0"/>
                </a:moveTo>
                <a:lnTo>
                  <a:pt x="10984" y="58"/>
                </a:lnTo>
                <a:lnTo>
                  <a:pt x="10697" y="288"/>
                </a:lnTo>
                <a:lnTo>
                  <a:pt x="10467" y="575"/>
                </a:lnTo>
                <a:lnTo>
                  <a:pt x="9834" y="978"/>
                </a:lnTo>
                <a:lnTo>
                  <a:pt x="9202" y="1266"/>
                </a:lnTo>
                <a:lnTo>
                  <a:pt x="8512" y="1496"/>
                </a:lnTo>
                <a:lnTo>
                  <a:pt x="7822" y="1668"/>
                </a:lnTo>
                <a:lnTo>
                  <a:pt x="7074" y="1841"/>
                </a:lnTo>
                <a:lnTo>
                  <a:pt x="5636" y="2013"/>
                </a:lnTo>
                <a:lnTo>
                  <a:pt x="4716" y="2128"/>
                </a:lnTo>
                <a:lnTo>
                  <a:pt x="3854" y="2301"/>
                </a:lnTo>
                <a:lnTo>
                  <a:pt x="2991" y="2473"/>
                </a:lnTo>
                <a:lnTo>
                  <a:pt x="2128" y="2761"/>
                </a:lnTo>
                <a:lnTo>
                  <a:pt x="1783" y="2933"/>
                </a:lnTo>
                <a:lnTo>
                  <a:pt x="1438" y="3163"/>
                </a:lnTo>
                <a:lnTo>
                  <a:pt x="1151" y="3393"/>
                </a:lnTo>
                <a:lnTo>
                  <a:pt x="863" y="3623"/>
                </a:lnTo>
                <a:lnTo>
                  <a:pt x="633" y="3968"/>
                </a:lnTo>
                <a:lnTo>
                  <a:pt x="403" y="4256"/>
                </a:lnTo>
                <a:lnTo>
                  <a:pt x="231" y="4601"/>
                </a:lnTo>
                <a:lnTo>
                  <a:pt x="116" y="5003"/>
                </a:lnTo>
                <a:lnTo>
                  <a:pt x="58" y="5348"/>
                </a:lnTo>
                <a:lnTo>
                  <a:pt x="1" y="5751"/>
                </a:lnTo>
                <a:lnTo>
                  <a:pt x="58" y="6096"/>
                </a:lnTo>
                <a:lnTo>
                  <a:pt x="116" y="6499"/>
                </a:lnTo>
                <a:lnTo>
                  <a:pt x="173" y="6901"/>
                </a:lnTo>
                <a:lnTo>
                  <a:pt x="346" y="7246"/>
                </a:lnTo>
                <a:lnTo>
                  <a:pt x="518" y="7534"/>
                </a:lnTo>
                <a:lnTo>
                  <a:pt x="748" y="7821"/>
                </a:lnTo>
                <a:lnTo>
                  <a:pt x="1036" y="8051"/>
                </a:lnTo>
                <a:lnTo>
                  <a:pt x="1266" y="8224"/>
                </a:lnTo>
                <a:lnTo>
                  <a:pt x="1611" y="8396"/>
                </a:lnTo>
                <a:lnTo>
                  <a:pt x="1898" y="8454"/>
                </a:lnTo>
                <a:lnTo>
                  <a:pt x="2243" y="8511"/>
                </a:lnTo>
                <a:lnTo>
                  <a:pt x="2588" y="8511"/>
                </a:lnTo>
                <a:lnTo>
                  <a:pt x="3279" y="8396"/>
                </a:lnTo>
                <a:lnTo>
                  <a:pt x="3969" y="8224"/>
                </a:lnTo>
                <a:lnTo>
                  <a:pt x="4659" y="7936"/>
                </a:lnTo>
                <a:lnTo>
                  <a:pt x="5291" y="7649"/>
                </a:lnTo>
                <a:lnTo>
                  <a:pt x="5809" y="7361"/>
                </a:lnTo>
                <a:lnTo>
                  <a:pt x="6671" y="6844"/>
                </a:lnTo>
                <a:lnTo>
                  <a:pt x="7477" y="6211"/>
                </a:lnTo>
                <a:lnTo>
                  <a:pt x="8282" y="5521"/>
                </a:lnTo>
                <a:lnTo>
                  <a:pt x="8972" y="4716"/>
                </a:lnTo>
                <a:lnTo>
                  <a:pt x="9604" y="3911"/>
                </a:lnTo>
                <a:lnTo>
                  <a:pt x="10122" y="2991"/>
                </a:lnTo>
                <a:lnTo>
                  <a:pt x="10524" y="2071"/>
                </a:lnTo>
                <a:lnTo>
                  <a:pt x="10869" y="1150"/>
                </a:lnTo>
                <a:lnTo>
                  <a:pt x="10984" y="460"/>
                </a:lnTo>
                <a:lnTo>
                  <a:pt x="11042" y="115"/>
                </a:lnTo>
                <a:lnTo>
                  <a:pt x="10984"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25"/>
          <p:cNvSpPr/>
          <p:nvPr/>
        </p:nvSpPr>
        <p:spPr>
          <a:xfrm>
            <a:off x="1978090" y="3704975"/>
            <a:ext cx="424379" cy="908621"/>
          </a:xfrm>
          <a:custGeom>
            <a:avLst/>
            <a:gdLst/>
            <a:ahLst/>
            <a:cxnLst/>
            <a:rect l="l" t="t" r="r" b="b"/>
            <a:pathLst>
              <a:path w="10180" h="21796" extrusionOk="0">
                <a:moveTo>
                  <a:pt x="9719" y="1"/>
                </a:moveTo>
                <a:lnTo>
                  <a:pt x="9317" y="174"/>
                </a:lnTo>
                <a:lnTo>
                  <a:pt x="8569" y="691"/>
                </a:lnTo>
                <a:lnTo>
                  <a:pt x="7477" y="1439"/>
                </a:lnTo>
                <a:lnTo>
                  <a:pt x="6499" y="2359"/>
                </a:lnTo>
                <a:lnTo>
                  <a:pt x="5521" y="3279"/>
                </a:lnTo>
                <a:lnTo>
                  <a:pt x="4659" y="4314"/>
                </a:lnTo>
                <a:lnTo>
                  <a:pt x="3854" y="5407"/>
                </a:lnTo>
                <a:lnTo>
                  <a:pt x="3049" y="6499"/>
                </a:lnTo>
                <a:lnTo>
                  <a:pt x="2358" y="7649"/>
                </a:lnTo>
                <a:lnTo>
                  <a:pt x="1726" y="8799"/>
                </a:lnTo>
                <a:lnTo>
                  <a:pt x="1266" y="9777"/>
                </a:lnTo>
                <a:lnTo>
                  <a:pt x="863" y="10755"/>
                </a:lnTo>
                <a:lnTo>
                  <a:pt x="576" y="11790"/>
                </a:lnTo>
                <a:lnTo>
                  <a:pt x="288" y="12825"/>
                </a:lnTo>
                <a:lnTo>
                  <a:pt x="116" y="13860"/>
                </a:lnTo>
                <a:lnTo>
                  <a:pt x="1" y="14895"/>
                </a:lnTo>
                <a:lnTo>
                  <a:pt x="1" y="15988"/>
                </a:lnTo>
                <a:lnTo>
                  <a:pt x="116" y="17023"/>
                </a:lnTo>
                <a:lnTo>
                  <a:pt x="288" y="17943"/>
                </a:lnTo>
                <a:lnTo>
                  <a:pt x="576" y="18806"/>
                </a:lnTo>
                <a:lnTo>
                  <a:pt x="978" y="19611"/>
                </a:lnTo>
                <a:lnTo>
                  <a:pt x="1266" y="19956"/>
                </a:lnTo>
                <a:lnTo>
                  <a:pt x="1496" y="20301"/>
                </a:lnTo>
                <a:lnTo>
                  <a:pt x="1841" y="20646"/>
                </a:lnTo>
                <a:lnTo>
                  <a:pt x="2128" y="20933"/>
                </a:lnTo>
                <a:lnTo>
                  <a:pt x="2473" y="21163"/>
                </a:lnTo>
                <a:lnTo>
                  <a:pt x="2876" y="21393"/>
                </a:lnTo>
                <a:lnTo>
                  <a:pt x="3279" y="21566"/>
                </a:lnTo>
                <a:lnTo>
                  <a:pt x="3739" y="21681"/>
                </a:lnTo>
                <a:lnTo>
                  <a:pt x="4199" y="21796"/>
                </a:lnTo>
                <a:lnTo>
                  <a:pt x="5636" y="21796"/>
                </a:lnTo>
                <a:lnTo>
                  <a:pt x="6039" y="21681"/>
                </a:lnTo>
                <a:lnTo>
                  <a:pt x="6441" y="21566"/>
                </a:lnTo>
                <a:lnTo>
                  <a:pt x="6844" y="21451"/>
                </a:lnTo>
                <a:lnTo>
                  <a:pt x="7247" y="21278"/>
                </a:lnTo>
                <a:lnTo>
                  <a:pt x="7592" y="21048"/>
                </a:lnTo>
                <a:lnTo>
                  <a:pt x="7937" y="20761"/>
                </a:lnTo>
                <a:lnTo>
                  <a:pt x="8224" y="20473"/>
                </a:lnTo>
                <a:lnTo>
                  <a:pt x="8512" y="20186"/>
                </a:lnTo>
                <a:lnTo>
                  <a:pt x="8972" y="19496"/>
                </a:lnTo>
                <a:lnTo>
                  <a:pt x="9374" y="18691"/>
                </a:lnTo>
                <a:lnTo>
                  <a:pt x="9719" y="17828"/>
                </a:lnTo>
                <a:lnTo>
                  <a:pt x="9892" y="17023"/>
                </a:lnTo>
                <a:lnTo>
                  <a:pt x="10064" y="16218"/>
                </a:lnTo>
                <a:lnTo>
                  <a:pt x="10122" y="15413"/>
                </a:lnTo>
                <a:lnTo>
                  <a:pt x="10179" y="14550"/>
                </a:lnTo>
                <a:lnTo>
                  <a:pt x="10122" y="13688"/>
                </a:lnTo>
                <a:lnTo>
                  <a:pt x="10064" y="12882"/>
                </a:lnTo>
                <a:lnTo>
                  <a:pt x="9892" y="11215"/>
                </a:lnTo>
                <a:lnTo>
                  <a:pt x="9547" y="9087"/>
                </a:lnTo>
                <a:lnTo>
                  <a:pt x="9202" y="6902"/>
                </a:lnTo>
                <a:lnTo>
                  <a:pt x="9087" y="5752"/>
                </a:lnTo>
                <a:lnTo>
                  <a:pt x="8972" y="4659"/>
                </a:lnTo>
                <a:lnTo>
                  <a:pt x="8972" y="3566"/>
                </a:lnTo>
                <a:lnTo>
                  <a:pt x="9087" y="2474"/>
                </a:lnTo>
                <a:lnTo>
                  <a:pt x="9202" y="1841"/>
                </a:lnTo>
                <a:lnTo>
                  <a:pt x="9374" y="1266"/>
                </a:lnTo>
                <a:lnTo>
                  <a:pt x="9547" y="634"/>
                </a:lnTo>
                <a:lnTo>
                  <a:pt x="9834" y="58"/>
                </a:lnTo>
                <a:lnTo>
                  <a:pt x="9834"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25"/>
          <p:cNvSpPr/>
          <p:nvPr/>
        </p:nvSpPr>
        <p:spPr>
          <a:xfrm>
            <a:off x="4609731" y="3768371"/>
            <a:ext cx="378814" cy="510672"/>
          </a:xfrm>
          <a:custGeom>
            <a:avLst/>
            <a:gdLst/>
            <a:ahLst/>
            <a:cxnLst/>
            <a:rect l="l" t="t" r="r" b="b"/>
            <a:pathLst>
              <a:path w="9087" h="12250" extrusionOk="0">
                <a:moveTo>
                  <a:pt x="288" y="0"/>
                </a:moveTo>
                <a:lnTo>
                  <a:pt x="230" y="58"/>
                </a:lnTo>
                <a:lnTo>
                  <a:pt x="173" y="288"/>
                </a:lnTo>
                <a:lnTo>
                  <a:pt x="58" y="863"/>
                </a:lnTo>
                <a:lnTo>
                  <a:pt x="0" y="1668"/>
                </a:lnTo>
                <a:lnTo>
                  <a:pt x="0" y="2530"/>
                </a:lnTo>
                <a:lnTo>
                  <a:pt x="0" y="3336"/>
                </a:lnTo>
                <a:lnTo>
                  <a:pt x="115" y="4198"/>
                </a:lnTo>
                <a:lnTo>
                  <a:pt x="288" y="5003"/>
                </a:lnTo>
                <a:lnTo>
                  <a:pt x="460" y="5808"/>
                </a:lnTo>
                <a:lnTo>
                  <a:pt x="748" y="6613"/>
                </a:lnTo>
                <a:lnTo>
                  <a:pt x="978" y="7361"/>
                </a:lnTo>
                <a:lnTo>
                  <a:pt x="1266" y="7994"/>
                </a:lnTo>
                <a:lnTo>
                  <a:pt x="1553" y="8569"/>
                </a:lnTo>
                <a:lnTo>
                  <a:pt x="1898" y="9144"/>
                </a:lnTo>
                <a:lnTo>
                  <a:pt x="2243" y="9719"/>
                </a:lnTo>
                <a:lnTo>
                  <a:pt x="2646" y="10236"/>
                </a:lnTo>
                <a:lnTo>
                  <a:pt x="3106" y="10696"/>
                </a:lnTo>
                <a:lnTo>
                  <a:pt x="3566" y="11156"/>
                </a:lnTo>
                <a:lnTo>
                  <a:pt x="4141" y="11559"/>
                </a:lnTo>
                <a:lnTo>
                  <a:pt x="4658" y="11847"/>
                </a:lnTo>
                <a:lnTo>
                  <a:pt x="5176" y="12077"/>
                </a:lnTo>
                <a:lnTo>
                  <a:pt x="5694" y="12192"/>
                </a:lnTo>
                <a:lnTo>
                  <a:pt x="6211" y="12249"/>
                </a:lnTo>
                <a:lnTo>
                  <a:pt x="6786" y="12192"/>
                </a:lnTo>
                <a:lnTo>
                  <a:pt x="7304" y="12077"/>
                </a:lnTo>
                <a:lnTo>
                  <a:pt x="7764" y="11789"/>
                </a:lnTo>
                <a:lnTo>
                  <a:pt x="8224" y="11386"/>
                </a:lnTo>
                <a:lnTo>
                  <a:pt x="8626" y="10984"/>
                </a:lnTo>
                <a:lnTo>
                  <a:pt x="8856" y="10466"/>
                </a:lnTo>
                <a:lnTo>
                  <a:pt x="9029" y="10006"/>
                </a:lnTo>
                <a:lnTo>
                  <a:pt x="9086" y="9489"/>
                </a:lnTo>
                <a:lnTo>
                  <a:pt x="9086" y="8971"/>
                </a:lnTo>
                <a:lnTo>
                  <a:pt x="8971" y="8454"/>
                </a:lnTo>
                <a:lnTo>
                  <a:pt x="8741" y="7936"/>
                </a:lnTo>
                <a:lnTo>
                  <a:pt x="8454" y="7419"/>
                </a:lnTo>
                <a:lnTo>
                  <a:pt x="8166" y="7016"/>
                </a:lnTo>
                <a:lnTo>
                  <a:pt x="7879" y="6613"/>
                </a:lnTo>
                <a:lnTo>
                  <a:pt x="7131" y="5866"/>
                </a:lnTo>
                <a:lnTo>
                  <a:pt x="6326" y="5176"/>
                </a:lnTo>
                <a:lnTo>
                  <a:pt x="5521" y="4601"/>
                </a:lnTo>
                <a:lnTo>
                  <a:pt x="4371" y="3911"/>
                </a:lnTo>
                <a:lnTo>
                  <a:pt x="3221" y="3163"/>
                </a:lnTo>
                <a:lnTo>
                  <a:pt x="2646" y="2760"/>
                </a:lnTo>
                <a:lnTo>
                  <a:pt x="2071" y="2300"/>
                </a:lnTo>
                <a:lnTo>
                  <a:pt x="1611" y="1840"/>
                </a:lnTo>
                <a:lnTo>
                  <a:pt x="1151" y="1380"/>
                </a:lnTo>
                <a:lnTo>
                  <a:pt x="690" y="748"/>
                </a:lnTo>
                <a:lnTo>
                  <a:pt x="28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25"/>
          <p:cNvSpPr/>
          <p:nvPr/>
        </p:nvSpPr>
        <p:spPr>
          <a:xfrm>
            <a:off x="2517483" y="4309108"/>
            <a:ext cx="148699" cy="117517"/>
          </a:xfrm>
          <a:custGeom>
            <a:avLst/>
            <a:gdLst/>
            <a:ahLst/>
            <a:cxnLst/>
            <a:rect l="l" t="t" r="r" b="b"/>
            <a:pathLst>
              <a:path w="3567" h="2819" extrusionOk="0">
                <a:moveTo>
                  <a:pt x="1381" y="1"/>
                </a:moveTo>
                <a:lnTo>
                  <a:pt x="1093" y="58"/>
                </a:lnTo>
                <a:lnTo>
                  <a:pt x="806" y="173"/>
                </a:lnTo>
                <a:lnTo>
                  <a:pt x="576" y="346"/>
                </a:lnTo>
                <a:lnTo>
                  <a:pt x="346" y="518"/>
                </a:lnTo>
                <a:lnTo>
                  <a:pt x="173" y="748"/>
                </a:lnTo>
                <a:lnTo>
                  <a:pt x="58" y="1036"/>
                </a:lnTo>
                <a:lnTo>
                  <a:pt x="1" y="1266"/>
                </a:lnTo>
                <a:lnTo>
                  <a:pt x="1" y="1553"/>
                </a:lnTo>
                <a:lnTo>
                  <a:pt x="173" y="1841"/>
                </a:lnTo>
                <a:lnTo>
                  <a:pt x="346" y="2128"/>
                </a:lnTo>
                <a:lnTo>
                  <a:pt x="576" y="2358"/>
                </a:lnTo>
                <a:lnTo>
                  <a:pt x="863" y="2531"/>
                </a:lnTo>
                <a:lnTo>
                  <a:pt x="1151" y="2646"/>
                </a:lnTo>
                <a:lnTo>
                  <a:pt x="1496" y="2761"/>
                </a:lnTo>
                <a:lnTo>
                  <a:pt x="1841" y="2818"/>
                </a:lnTo>
                <a:lnTo>
                  <a:pt x="2128" y="2818"/>
                </a:lnTo>
                <a:lnTo>
                  <a:pt x="2473" y="2703"/>
                </a:lnTo>
                <a:lnTo>
                  <a:pt x="2761" y="2646"/>
                </a:lnTo>
                <a:lnTo>
                  <a:pt x="2991" y="2473"/>
                </a:lnTo>
                <a:lnTo>
                  <a:pt x="3221" y="2301"/>
                </a:lnTo>
                <a:lnTo>
                  <a:pt x="3394" y="2071"/>
                </a:lnTo>
                <a:lnTo>
                  <a:pt x="3509" y="1783"/>
                </a:lnTo>
                <a:lnTo>
                  <a:pt x="3566" y="1496"/>
                </a:lnTo>
                <a:lnTo>
                  <a:pt x="3509" y="1208"/>
                </a:lnTo>
                <a:lnTo>
                  <a:pt x="3394" y="921"/>
                </a:lnTo>
                <a:lnTo>
                  <a:pt x="3221" y="691"/>
                </a:lnTo>
                <a:lnTo>
                  <a:pt x="2991" y="461"/>
                </a:lnTo>
                <a:lnTo>
                  <a:pt x="2703" y="288"/>
                </a:lnTo>
                <a:lnTo>
                  <a:pt x="2416" y="116"/>
                </a:lnTo>
                <a:lnTo>
                  <a:pt x="2071" y="58"/>
                </a:lnTo>
                <a:lnTo>
                  <a:pt x="172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5"/>
          <p:cNvSpPr/>
          <p:nvPr/>
        </p:nvSpPr>
        <p:spPr>
          <a:xfrm rot="1302955">
            <a:off x="709863" y="3063411"/>
            <a:ext cx="213404" cy="167839"/>
          </a:xfrm>
          <a:custGeom>
            <a:avLst/>
            <a:gdLst/>
            <a:ahLst/>
            <a:cxnLst/>
            <a:rect l="l" t="t" r="r" b="b"/>
            <a:pathLst>
              <a:path w="5119" h="4026" extrusionOk="0">
                <a:moveTo>
                  <a:pt x="2013" y="0"/>
                </a:moveTo>
                <a:lnTo>
                  <a:pt x="1553" y="115"/>
                </a:lnTo>
                <a:lnTo>
                  <a:pt x="1150" y="230"/>
                </a:lnTo>
                <a:lnTo>
                  <a:pt x="805" y="460"/>
                </a:lnTo>
                <a:lnTo>
                  <a:pt x="518" y="748"/>
                </a:lnTo>
                <a:lnTo>
                  <a:pt x="230" y="1093"/>
                </a:lnTo>
                <a:lnTo>
                  <a:pt x="58" y="1438"/>
                </a:lnTo>
                <a:lnTo>
                  <a:pt x="0" y="1840"/>
                </a:lnTo>
                <a:lnTo>
                  <a:pt x="58" y="2243"/>
                </a:lnTo>
                <a:lnTo>
                  <a:pt x="230" y="2646"/>
                </a:lnTo>
                <a:lnTo>
                  <a:pt x="518" y="3048"/>
                </a:lnTo>
                <a:lnTo>
                  <a:pt x="863" y="3336"/>
                </a:lnTo>
                <a:lnTo>
                  <a:pt x="1265" y="3623"/>
                </a:lnTo>
                <a:lnTo>
                  <a:pt x="1668" y="3796"/>
                </a:lnTo>
                <a:lnTo>
                  <a:pt x="2128" y="3968"/>
                </a:lnTo>
                <a:lnTo>
                  <a:pt x="2646" y="4026"/>
                </a:lnTo>
                <a:lnTo>
                  <a:pt x="3106" y="3968"/>
                </a:lnTo>
                <a:lnTo>
                  <a:pt x="3566" y="3911"/>
                </a:lnTo>
                <a:lnTo>
                  <a:pt x="3968" y="3738"/>
                </a:lnTo>
                <a:lnTo>
                  <a:pt x="4313" y="3508"/>
                </a:lnTo>
                <a:lnTo>
                  <a:pt x="4658" y="3221"/>
                </a:lnTo>
                <a:lnTo>
                  <a:pt x="4888" y="2933"/>
                </a:lnTo>
                <a:lnTo>
                  <a:pt x="5061" y="2531"/>
                </a:lnTo>
                <a:lnTo>
                  <a:pt x="5118" y="2186"/>
                </a:lnTo>
                <a:lnTo>
                  <a:pt x="5061" y="1725"/>
                </a:lnTo>
                <a:lnTo>
                  <a:pt x="4888" y="1323"/>
                </a:lnTo>
                <a:lnTo>
                  <a:pt x="4601" y="978"/>
                </a:lnTo>
                <a:lnTo>
                  <a:pt x="4256" y="633"/>
                </a:lnTo>
                <a:lnTo>
                  <a:pt x="3853" y="345"/>
                </a:lnTo>
                <a:lnTo>
                  <a:pt x="3451" y="173"/>
                </a:lnTo>
                <a:lnTo>
                  <a:pt x="2991" y="58"/>
                </a:lnTo>
                <a:lnTo>
                  <a:pt x="253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5"/>
          <p:cNvSpPr/>
          <p:nvPr/>
        </p:nvSpPr>
        <p:spPr>
          <a:xfrm rot="-3814210">
            <a:off x="918830" y="2734888"/>
            <a:ext cx="441133" cy="211020"/>
          </a:xfrm>
          <a:custGeom>
            <a:avLst/>
            <a:gdLst/>
            <a:ahLst/>
            <a:cxnLst/>
            <a:rect l="l" t="t" r="r" b="b"/>
            <a:pathLst>
              <a:path w="10582" h="5062" extrusionOk="0">
                <a:moveTo>
                  <a:pt x="2013" y="1"/>
                </a:moveTo>
                <a:lnTo>
                  <a:pt x="1610" y="116"/>
                </a:lnTo>
                <a:lnTo>
                  <a:pt x="1150" y="288"/>
                </a:lnTo>
                <a:lnTo>
                  <a:pt x="748" y="519"/>
                </a:lnTo>
                <a:lnTo>
                  <a:pt x="460" y="806"/>
                </a:lnTo>
                <a:lnTo>
                  <a:pt x="173" y="1209"/>
                </a:lnTo>
                <a:lnTo>
                  <a:pt x="0" y="1554"/>
                </a:lnTo>
                <a:lnTo>
                  <a:pt x="0" y="1784"/>
                </a:lnTo>
                <a:lnTo>
                  <a:pt x="0" y="2014"/>
                </a:lnTo>
                <a:lnTo>
                  <a:pt x="58" y="2416"/>
                </a:lnTo>
                <a:lnTo>
                  <a:pt x="230" y="2761"/>
                </a:lnTo>
                <a:lnTo>
                  <a:pt x="460" y="3106"/>
                </a:lnTo>
                <a:lnTo>
                  <a:pt x="748" y="3394"/>
                </a:lnTo>
                <a:lnTo>
                  <a:pt x="1093" y="3681"/>
                </a:lnTo>
                <a:lnTo>
                  <a:pt x="1438" y="3911"/>
                </a:lnTo>
                <a:lnTo>
                  <a:pt x="2185" y="4314"/>
                </a:lnTo>
                <a:lnTo>
                  <a:pt x="2645" y="4486"/>
                </a:lnTo>
                <a:lnTo>
                  <a:pt x="3105" y="4659"/>
                </a:lnTo>
                <a:lnTo>
                  <a:pt x="4083" y="4889"/>
                </a:lnTo>
                <a:lnTo>
                  <a:pt x="5061" y="5004"/>
                </a:lnTo>
                <a:lnTo>
                  <a:pt x="6038" y="5062"/>
                </a:lnTo>
                <a:lnTo>
                  <a:pt x="7073" y="5004"/>
                </a:lnTo>
                <a:lnTo>
                  <a:pt x="8108" y="4831"/>
                </a:lnTo>
                <a:lnTo>
                  <a:pt x="9086" y="4601"/>
                </a:lnTo>
                <a:lnTo>
                  <a:pt x="10064" y="4256"/>
                </a:lnTo>
                <a:lnTo>
                  <a:pt x="10409" y="4026"/>
                </a:lnTo>
                <a:lnTo>
                  <a:pt x="10581" y="3911"/>
                </a:lnTo>
                <a:lnTo>
                  <a:pt x="10236" y="3911"/>
                </a:lnTo>
                <a:lnTo>
                  <a:pt x="9949" y="3854"/>
                </a:lnTo>
                <a:lnTo>
                  <a:pt x="9316" y="3739"/>
                </a:lnTo>
                <a:lnTo>
                  <a:pt x="8741" y="3509"/>
                </a:lnTo>
                <a:lnTo>
                  <a:pt x="8166" y="3221"/>
                </a:lnTo>
                <a:lnTo>
                  <a:pt x="7591" y="2876"/>
                </a:lnTo>
                <a:lnTo>
                  <a:pt x="7073" y="2474"/>
                </a:lnTo>
                <a:lnTo>
                  <a:pt x="6038" y="1726"/>
                </a:lnTo>
                <a:lnTo>
                  <a:pt x="5233" y="1151"/>
                </a:lnTo>
                <a:lnTo>
                  <a:pt x="4371" y="634"/>
                </a:lnTo>
                <a:lnTo>
                  <a:pt x="3911" y="404"/>
                </a:lnTo>
                <a:lnTo>
                  <a:pt x="3450" y="231"/>
                </a:lnTo>
                <a:lnTo>
                  <a:pt x="2933" y="58"/>
                </a:lnTo>
                <a:lnTo>
                  <a:pt x="241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5"/>
          <p:cNvSpPr/>
          <p:nvPr/>
        </p:nvSpPr>
        <p:spPr>
          <a:xfrm rot="1827807">
            <a:off x="1588716" y="535573"/>
            <a:ext cx="352425" cy="299690"/>
          </a:xfrm>
          <a:custGeom>
            <a:avLst/>
            <a:gdLst/>
            <a:ahLst/>
            <a:cxnLst/>
            <a:rect l="l" t="t" r="r" b="b"/>
            <a:pathLst>
              <a:path w="8454" h="7189" extrusionOk="0">
                <a:moveTo>
                  <a:pt x="1840" y="0"/>
                </a:moveTo>
                <a:lnTo>
                  <a:pt x="1380" y="58"/>
                </a:lnTo>
                <a:lnTo>
                  <a:pt x="978" y="173"/>
                </a:lnTo>
                <a:lnTo>
                  <a:pt x="633" y="345"/>
                </a:lnTo>
                <a:lnTo>
                  <a:pt x="288" y="633"/>
                </a:lnTo>
                <a:lnTo>
                  <a:pt x="58" y="978"/>
                </a:lnTo>
                <a:lnTo>
                  <a:pt x="0" y="1380"/>
                </a:lnTo>
                <a:lnTo>
                  <a:pt x="0" y="1725"/>
                </a:lnTo>
                <a:lnTo>
                  <a:pt x="58" y="2128"/>
                </a:lnTo>
                <a:lnTo>
                  <a:pt x="173" y="2530"/>
                </a:lnTo>
                <a:lnTo>
                  <a:pt x="345" y="2875"/>
                </a:lnTo>
                <a:lnTo>
                  <a:pt x="575" y="3278"/>
                </a:lnTo>
                <a:lnTo>
                  <a:pt x="978" y="3853"/>
                </a:lnTo>
                <a:lnTo>
                  <a:pt x="1323" y="4256"/>
                </a:lnTo>
                <a:lnTo>
                  <a:pt x="1668" y="4601"/>
                </a:lnTo>
                <a:lnTo>
                  <a:pt x="2358" y="5176"/>
                </a:lnTo>
                <a:lnTo>
                  <a:pt x="3220" y="5693"/>
                </a:lnTo>
                <a:lnTo>
                  <a:pt x="4026" y="6153"/>
                </a:lnTo>
                <a:lnTo>
                  <a:pt x="4946" y="6556"/>
                </a:lnTo>
                <a:lnTo>
                  <a:pt x="5866" y="6843"/>
                </a:lnTo>
                <a:lnTo>
                  <a:pt x="6843" y="7073"/>
                </a:lnTo>
                <a:lnTo>
                  <a:pt x="7821" y="7188"/>
                </a:lnTo>
                <a:lnTo>
                  <a:pt x="8223" y="7188"/>
                </a:lnTo>
                <a:lnTo>
                  <a:pt x="8396" y="7131"/>
                </a:lnTo>
                <a:lnTo>
                  <a:pt x="8454" y="7131"/>
                </a:lnTo>
                <a:lnTo>
                  <a:pt x="8454" y="7073"/>
                </a:lnTo>
                <a:lnTo>
                  <a:pt x="7878" y="6786"/>
                </a:lnTo>
                <a:lnTo>
                  <a:pt x="7418" y="6441"/>
                </a:lnTo>
                <a:lnTo>
                  <a:pt x="6958" y="5981"/>
                </a:lnTo>
                <a:lnTo>
                  <a:pt x="6613" y="5463"/>
                </a:lnTo>
                <a:lnTo>
                  <a:pt x="6326" y="4946"/>
                </a:lnTo>
                <a:lnTo>
                  <a:pt x="5981" y="4371"/>
                </a:lnTo>
                <a:lnTo>
                  <a:pt x="5406" y="3335"/>
                </a:lnTo>
                <a:lnTo>
                  <a:pt x="4946" y="2473"/>
                </a:lnTo>
                <a:lnTo>
                  <a:pt x="4428" y="1668"/>
                </a:lnTo>
                <a:lnTo>
                  <a:pt x="4141" y="1265"/>
                </a:lnTo>
                <a:lnTo>
                  <a:pt x="3853" y="920"/>
                </a:lnTo>
                <a:lnTo>
                  <a:pt x="3450" y="575"/>
                </a:lnTo>
                <a:lnTo>
                  <a:pt x="3048" y="288"/>
                </a:lnTo>
                <a:lnTo>
                  <a:pt x="2703" y="115"/>
                </a:lnTo>
                <a:lnTo>
                  <a:pt x="2300"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25"/>
          <p:cNvSpPr/>
          <p:nvPr/>
        </p:nvSpPr>
        <p:spPr>
          <a:xfrm rot="1827807">
            <a:off x="3501985" y="452707"/>
            <a:ext cx="323660" cy="201391"/>
          </a:xfrm>
          <a:custGeom>
            <a:avLst/>
            <a:gdLst/>
            <a:ahLst/>
            <a:cxnLst/>
            <a:rect l="l" t="t" r="r" b="b"/>
            <a:pathLst>
              <a:path w="7764" h="4831" extrusionOk="0">
                <a:moveTo>
                  <a:pt x="1208" y="0"/>
                </a:moveTo>
                <a:lnTo>
                  <a:pt x="863" y="115"/>
                </a:lnTo>
                <a:lnTo>
                  <a:pt x="576" y="230"/>
                </a:lnTo>
                <a:lnTo>
                  <a:pt x="346" y="460"/>
                </a:lnTo>
                <a:lnTo>
                  <a:pt x="116" y="748"/>
                </a:lnTo>
                <a:lnTo>
                  <a:pt x="0" y="1035"/>
                </a:lnTo>
                <a:lnTo>
                  <a:pt x="0" y="1380"/>
                </a:lnTo>
                <a:lnTo>
                  <a:pt x="58" y="1725"/>
                </a:lnTo>
                <a:lnTo>
                  <a:pt x="173" y="2128"/>
                </a:lnTo>
                <a:lnTo>
                  <a:pt x="346" y="2415"/>
                </a:lnTo>
                <a:lnTo>
                  <a:pt x="518" y="2703"/>
                </a:lnTo>
                <a:lnTo>
                  <a:pt x="806" y="2933"/>
                </a:lnTo>
                <a:lnTo>
                  <a:pt x="1151" y="3163"/>
                </a:lnTo>
                <a:lnTo>
                  <a:pt x="1496" y="3335"/>
                </a:lnTo>
                <a:lnTo>
                  <a:pt x="1898" y="3450"/>
                </a:lnTo>
                <a:lnTo>
                  <a:pt x="2243" y="3565"/>
                </a:lnTo>
                <a:lnTo>
                  <a:pt x="3048" y="3680"/>
                </a:lnTo>
                <a:lnTo>
                  <a:pt x="3853" y="3738"/>
                </a:lnTo>
                <a:lnTo>
                  <a:pt x="4889" y="3853"/>
                </a:lnTo>
                <a:lnTo>
                  <a:pt x="5924" y="3968"/>
                </a:lnTo>
                <a:lnTo>
                  <a:pt x="6441" y="4083"/>
                </a:lnTo>
                <a:lnTo>
                  <a:pt x="6901" y="4255"/>
                </a:lnTo>
                <a:lnTo>
                  <a:pt x="7361" y="4486"/>
                </a:lnTo>
                <a:lnTo>
                  <a:pt x="7706" y="4831"/>
                </a:lnTo>
                <a:lnTo>
                  <a:pt x="7764" y="4831"/>
                </a:lnTo>
                <a:lnTo>
                  <a:pt x="7764" y="4773"/>
                </a:lnTo>
                <a:lnTo>
                  <a:pt x="7706" y="4658"/>
                </a:lnTo>
                <a:lnTo>
                  <a:pt x="7591" y="4313"/>
                </a:lnTo>
                <a:lnTo>
                  <a:pt x="7189" y="3623"/>
                </a:lnTo>
                <a:lnTo>
                  <a:pt x="6729" y="2933"/>
                </a:lnTo>
                <a:lnTo>
                  <a:pt x="6154" y="2300"/>
                </a:lnTo>
                <a:lnTo>
                  <a:pt x="5579" y="1783"/>
                </a:lnTo>
                <a:lnTo>
                  <a:pt x="4946" y="1265"/>
                </a:lnTo>
                <a:lnTo>
                  <a:pt x="4313" y="805"/>
                </a:lnTo>
                <a:lnTo>
                  <a:pt x="3623" y="460"/>
                </a:lnTo>
                <a:lnTo>
                  <a:pt x="2876" y="173"/>
                </a:lnTo>
                <a:lnTo>
                  <a:pt x="2243" y="58"/>
                </a:lnTo>
                <a:lnTo>
                  <a:pt x="155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25"/>
          <p:cNvSpPr/>
          <p:nvPr/>
        </p:nvSpPr>
        <p:spPr>
          <a:xfrm rot="1827807">
            <a:off x="1185423" y="1261974"/>
            <a:ext cx="208603" cy="462729"/>
          </a:xfrm>
          <a:custGeom>
            <a:avLst/>
            <a:gdLst/>
            <a:ahLst/>
            <a:cxnLst/>
            <a:rect l="l" t="t" r="r" b="b"/>
            <a:pathLst>
              <a:path w="5004" h="11100" extrusionOk="0">
                <a:moveTo>
                  <a:pt x="3336" y="1"/>
                </a:moveTo>
                <a:lnTo>
                  <a:pt x="3106" y="173"/>
                </a:lnTo>
                <a:lnTo>
                  <a:pt x="2646" y="576"/>
                </a:lnTo>
                <a:lnTo>
                  <a:pt x="2070" y="1208"/>
                </a:lnTo>
                <a:lnTo>
                  <a:pt x="1553" y="1899"/>
                </a:lnTo>
                <a:lnTo>
                  <a:pt x="1093" y="2704"/>
                </a:lnTo>
                <a:lnTo>
                  <a:pt x="690" y="3509"/>
                </a:lnTo>
                <a:lnTo>
                  <a:pt x="403" y="4371"/>
                </a:lnTo>
                <a:lnTo>
                  <a:pt x="173" y="5234"/>
                </a:lnTo>
                <a:lnTo>
                  <a:pt x="58" y="6097"/>
                </a:lnTo>
                <a:lnTo>
                  <a:pt x="0" y="6959"/>
                </a:lnTo>
                <a:lnTo>
                  <a:pt x="0" y="7477"/>
                </a:lnTo>
                <a:lnTo>
                  <a:pt x="58" y="8109"/>
                </a:lnTo>
                <a:lnTo>
                  <a:pt x="115" y="8742"/>
                </a:lnTo>
                <a:lnTo>
                  <a:pt x="288" y="9317"/>
                </a:lnTo>
                <a:lnTo>
                  <a:pt x="518" y="9892"/>
                </a:lnTo>
                <a:lnTo>
                  <a:pt x="805" y="10410"/>
                </a:lnTo>
                <a:lnTo>
                  <a:pt x="1035" y="10582"/>
                </a:lnTo>
                <a:lnTo>
                  <a:pt x="1208" y="10755"/>
                </a:lnTo>
                <a:lnTo>
                  <a:pt x="1495" y="10927"/>
                </a:lnTo>
                <a:lnTo>
                  <a:pt x="1725" y="10985"/>
                </a:lnTo>
                <a:lnTo>
                  <a:pt x="2070" y="11042"/>
                </a:lnTo>
                <a:lnTo>
                  <a:pt x="2416" y="11100"/>
                </a:lnTo>
                <a:lnTo>
                  <a:pt x="2703" y="11042"/>
                </a:lnTo>
                <a:lnTo>
                  <a:pt x="3048" y="10985"/>
                </a:lnTo>
                <a:lnTo>
                  <a:pt x="3336" y="10812"/>
                </a:lnTo>
                <a:lnTo>
                  <a:pt x="3681" y="10697"/>
                </a:lnTo>
                <a:lnTo>
                  <a:pt x="3911" y="10525"/>
                </a:lnTo>
                <a:lnTo>
                  <a:pt x="4198" y="10295"/>
                </a:lnTo>
                <a:lnTo>
                  <a:pt x="4428" y="10064"/>
                </a:lnTo>
                <a:lnTo>
                  <a:pt x="4601" y="9777"/>
                </a:lnTo>
                <a:lnTo>
                  <a:pt x="4773" y="9489"/>
                </a:lnTo>
                <a:lnTo>
                  <a:pt x="4888" y="9202"/>
                </a:lnTo>
                <a:lnTo>
                  <a:pt x="4946" y="8857"/>
                </a:lnTo>
                <a:lnTo>
                  <a:pt x="5003" y="8569"/>
                </a:lnTo>
                <a:lnTo>
                  <a:pt x="5003" y="7879"/>
                </a:lnTo>
                <a:lnTo>
                  <a:pt x="4888" y="7132"/>
                </a:lnTo>
                <a:lnTo>
                  <a:pt x="4716" y="6384"/>
                </a:lnTo>
                <a:lnTo>
                  <a:pt x="4428" y="5636"/>
                </a:lnTo>
                <a:lnTo>
                  <a:pt x="4141" y="4889"/>
                </a:lnTo>
                <a:lnTo>
                  <a:pt x="3681" y="3739"/>
                </a:lnTo>
                <a:lnTo>
                  <a:pt x="3508" y="3106"/>
                </a:lnTo>
                <a:lnTo>
                  <a:pt x="3336" y="2531"/>
                </a:lnTo>
                <a:lnTo>
                  <a:pt x="3221" y="1899"/>
                </a:lnTo>
                <a:lnTo>
                  <a:pt x="3163" y="1266"/>
                </a:lnTo>
                <a:lnTo>
                  <a:pt x="3278" y="633"/>
                </a:lnTo>
                <a:lnTo>
                  <a:pt x="3451" y="58"/>
                </a:lnTo>
                <a:lnTo>
                  <a:pt x="345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25"/>
          <p:cNvSpPr/>
          <p:nvPr/>
        </p:nvSpPr>
        <p:spPr>
          <a:xfrm rot="1827807">
            <a:off x="848950" y="1332927"/>
            <a:ext cx="148699" cy="115099"/>
          </a:xfrm>
          <a:custGeom>
            <a:avLst/>
            <a:gdLst/>
            <a:ahLst/>
            <a:cxnLst/>
            <a:rect l="l" t="t" r="r" b="b"/>
            <a:pathLst>
              <a:path w="3567" h="2761" extrusionOk="0">
                <a:moveTo>
                  <a:pt x="1726" y="0"/>
                </a:moveTo>
                <a:lnTo>
                  <a:pt x="1381" y="58"/>
                </a:lnTo>
                <a:lnTo>
                  <a:pt x="1093" y="115"/>
                </a:lnTo>
                <a:lnTo>
                  <a:pt x="748" y="288"/>
                </a:lnTo>
                <a:lnTo>
                  <a:pt x="518" y="460"/>
                </a:lnTo>
                <a:lnTo>
                  <a:pt x="346" y="690"/>
                </a:lnTo>
                <a:lnTo>
                  <a:pt x="173" y="920"/>
                </a:lnTo>
                <a:lnTo>
                  <a:pt x="58" y="1150"/>
                </a:lnTo>
                <a:lnTo>
                  <a:pt x="1" y="1438"/>
                </a:lnTo>
                <a:lnTo>
                  <a:pt x="1" y="1725"/>
                </a:lnTo>
                <a:lnTo>
                  <a:pt x="116" y="2013"/>
                </a:lnTo>
                <a:lnTo>
                  <a:pt x="288" y="2243"/>
                </a:lnTo>
                <a:lnTo>
                  <a:pt x="576" y="2473"/>
                </a:lnTo>
                <a:lnTo>
                  <a:pt x="863" y="2588"/>
                </a:lnTo>
                <a:lnTo>
                  <a:pt x="1208" y="2703"/>
                </a:lnTo>
                <a:lnTo>
                  <a:pt x="1496" y="2760"/>
                </a:lnTo>
                <a:lnTo>
                  <a:pt x="2186" y="2760"/>
                </a:lnTo>
                <a:lnTo>
                  <a:pt x="2474" y="2645"/>
                </a:lnTo>
                <a:lnTo>
                  <a:pt x="2819" y="2473"/>
                </a:lnTo>
                <a:lnTo>
                  <a:pt x="3049" y="2300"/>
                </a:lnTo>
                <a:lnTo>
                  <a:pt x="3221" y="2128"/>
                </a:lnTo>
                <a:lnTo>
                  <a:pt x="3394" y="1898"/>
                </a:lnTo>
                <a:lnTo>
                  <a:pt x="3509" y="1610"/>
                </a:lnTo>
                <a:lnTo>
                  <a:pt x="3566" y="1323"/>
                </a:lnTo>
                <a:lnTo>
                  <a:pt x="3509" y="1035"/>
                </a:lnTo>
                <a:lnTo>
                  <a:pt x="3451" y="805"/>
                </a:lnTo>
                <a:lnTo>
                  <a:pt x="3221" y="518"/>
                </a:lnTo>
                <a:lnTo>
                  <a:pt x="2991" y="345"/>
                </a:lnTo>
                <a:lnTo>
                  <a:pt x="2704" y="173"/>
                </a:lnTo>
                <a:lnTo>
                  <a:pt x="2359" y="58"/>
                </a:lnTo>
                <a:lnTo>
                  <a:pt x="2071"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25"/>
          <p:cNvSpPr/>
          <p:nvPr/>
        </p:nvSpPr>
        <p:spPr>
          <a:xfrm rot="1827807">
            <a:off x="3855665" y="672377"/>
            <a:ext cx="285350" cy="383607"/>
          </a:xfrm>
          <a:custGeom>
            <a:avLst/>
            <a:gdLst/>
            <a:ahLst/>
            <a:cxnLst/>
            <a:rect l="l" t="t" r="r" b="b"/>
            <a:pathLst>
              <a:path w="6845" h="9202" extrusionOk="0">
                <a:moveTo>
                  <a:pt x="2129" y="1"/>
                </a:moveTo>
                <a:lnTo>
                  <a:pt x="1726" y="58"/>
                </a:lnTo>
                <a:lnTo>
                  <a:pt x="1323" y="173"/>
                </a:lnTo>
                <a:lnTo>
                  <a:pt x="978" y="346"/>
                </a:lnTo>
                <a:lnTo>
                  <a:pt x="633" y="633"/>
                </a:lnTo>
                <a:lnTo>
                  <a:pt x="346" y="978"/>
                </a:lnTo>
                <a:lnTo>
                  <a:pt x="173" y="1323"/>
                </a:lnTo>
                <a:lnTo>
                  <a:pt x="1" y="1726"/>
                </a:lnTo>
                <a:lnTo>
                  <a:pt x="1" y="2128"/>
                </a:lnTo>
                <a:lnTo>
                  <a:pt x="1" y="2473"/>
                </a:lnTo>
                <a:lnTo>
                  <a:pt x="116" y="2876"/>
                </a:lnTo>
                <a:lnTo>
                  <a:pt x="231" y="3278"/>
                </a:lnTo>
                <a:lnTo>
                  <a:pt x="461" y="3623"/>
                </a:lnTo>
                <a:lnTo>
                  <a:pt x="921" y="4256"/>
                </a:lnTo>
                <a:lnTo>
                  <a:pt x="1438" y="4831"/>
                </a:lnTo>
                <a:lnTo>
                  <a:pt x="2071" y="5291"/>
                </a:lnTo>
                <a:lnTo>
                  <a:pt x="2704" y="5751"/>
                </a:lnTo>
                <a:lnTo>
                  <a:pt x="4429" y="6844"/>
                </a:lnTo>
                <a:lnTo>
                  <a:pt x="5234" y="7476"/>
                </a:lnTo>
                <a:lnTo>
                  <a:pt x="5636" y="7821"/>
                </a:lnTo>
                <a:lnTo>
                  <a:pt x="5981" y="8166"/>
                </a:lnTo>
                <a:lnTo>
                  <a:pt x="6326" y="8684"/>
                </a:lnTo>
                <a:lnTo>
                  <a:pt x="6557" y="9202"/>
                </a:lnTo>
                <a:lnTo>
                  <a:pt x="6614" y="9202"/>
                </a:lnTo>
                <a:lnTo>
                  <a:pt x="6672" y="8972"/>
                </a:lnTo>
                <a:lnTo>
                  <a:pt x="6787" y="8569"/>
                </a:lnTo>
                <a:lnTo>
                  <a:pt x="6787" y="7936"/>
                </a:lnTo>
                <a:lnTo>
                  <a:pt x="6844" y="7304"/>
                </a:lnTo>
                <a:lnTo>
                  <a:pt x="6787" y="6729"/>
                </a:lnTo>
                <a:lnTo>
                  <a:pt x="6729" y="6096"/>
                </a:lnTo>
                <a:lnTo>
                  <a:pt x="6614" y="5464"/>
                </a:lnTo>
                <a:lnTo>
                  <a:pt x="6442" y="4831"/>
                </a:lnTo>
                <a:lnTo>
                  <a:pt x="6039" y="3681"/>
                </a:lnTo>
                <a:lnTo>
                  <a:pt x="5636" y="2761"/>
                </a:lnTo>
                <a:lnTo>
                  <a:pt x="5406" y="2358"/>
                </a:lnTo>
                <a:lnTo>
                  <a:pt x="5119" y="1956"/>
                </a:lnTo>
                <a:lnTo>
                  <a:pt x="4831" y="1553"/>
                </a:lnTo>
                <a:lnTo>
                  <a:pt x="4486" y="1208"/>
                </a:lnTo>
                <a:lnTo>
                  <a:pt x="4084" y="863"/>
                </a:lnTo>
                <a:lnTo>
                  <a:pt x="3681" y="576"/>
                </a:lnTo>
                <a:lnTo>
                  <a:pt x="3336" y="346"/>
                </a:lnTo>
                <a:lnTo>
                  <a:pt x="2934" y="173"/>
                </a:lnTo>
                <a:lnTo>
                  <a:pt x="2531" y="58"/>
                </a:lnTo>
                <a:lnTo>
                  <a:pt x="2129"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25"/>
          <p:cNvSpPr/>
          <p:nvPr/>
        </p:nvSpPr>
        <p:spPr>
          <a:xfrm rot="1827807">
            <a:off x="943942" y="779697"/>
            <a:ext cx="855841" cy="608927"/>
          </a:xfrm>
          <a:custGeom>
            <a:avLst/>
            <a:gdLst/>
            <a:ahLst/>
            <a:cxnLst/>
            <a:rect l="l" t="t" r="r" b="b"/>
            <a:pathLst>
              <a:path w="20530" h="14607" extrusionOk="0">
                <a:moveTo>
                  <a:pt x="18000" y="0"/>
                </a:moveTo>
                <a:lnTo>
                  <a:pt x="16907" y="58"/>
                </a:lnTo>
                <a:lnTo>
                  <a:pt x="15814" y="115"/>
                </a:lnTo>
                <a:lnTo>
                  <a:pt x="14664" y="288"/>
                </a:lnTo>
                <a:lnTo>
                  <a:pt x="13572" y="460"/>
                </a:lnTo>
                <a:lnTo>
                  <a:pt x="12479" y="748"/>
                </a:lnTo>
                <a:lnTo>
                  <a:pt x="11444" y="1035"/>
                </a:lnTo>
                <a:lnTo>
                  <a:pt x="10409" y="1380"/>
                </a:lnTo>
                <a:lnTo>
                  <a:pt x="9374" y="1725"/>
                </a:lnTo>
                <a:lnTo>
                  <a:pt x="8396" y="2128"/>
                </a:lnTo>
                <a:lnTo>
                  <a:pt x="7418" y="2588"/>
                </a:lnTo>
                <a:lnTo>
                  <a:pt x="6441" y="3048"/>
                </a:lnTo>
                <a:lnTo>
                  <a:pt x="5521" y="3623"/>
                </a:lnTo>
                <a:lnTo>
                  <a:pt x="4601" y="4256"/>
                </a:lnTo>
                <a:lnTo>
                  <a:pt x="3795" y="4888"/>
                </a:lnTo>
                <a:lnTo>
                  <a:pt x="2990" y="5636"/>
                </a:lnTo>
                <a:lnTo>
                  <a:pt x="2415" y="6211"/>
                </a:lnTo>
                <a:lnTo>
                  <a:pt x="1840" y="6901"/>
                </a:lnTo>
                <a:lnTo>
                  <a:pt x="1265" y="7648"/>
                </a:lnTo>
                <a:lnTo>
                  <a:pt x="748" y="8454"/>
                </a:lnTo>
                <a:lnTo>
                  <a:pt x="345" y="9259"/>
                </a:lnTo>
                <a:lnTo>
                  <a:pt x="230" y="9719"/>
                </a:lnTo>
                <a:lnTo>
                  <a:pt x="115" y="10121"/>
                </a:lnTo>
                <a:lnTo>
                  <a:pt x="58" y="10581"/>
                </a:lnTo>
                <a:lnTo>
                  <a:pt x="0" y="10984"/>
                </a:lnTo>
                <a:lnTo>
                  <a:pt x="58" y="11444"/>
                </a:lnTo>
                <a:lnTo>
                  <a:pt x="173" y="11846"/>
                </a:lnTo>
                <a:lnTo>
                  <a:pt x="345" y="12306"/>
                </a:lnTo>
                <a:lnTo>
                  <a:pt x="518" y="12709"/>
                </a:lnTo>
                <a:lnTo>
                  <a:pt x="805" y="13112"/>
                </a:lnTo>
                <a:lnTo>
                  <a:pt x="1150" y="13457"/>
                </a:lnTo>
                <a:lnTo>
                  <a:pt x="1553" y="13744"/>
                </a:lnTo>
                <a:lnTo>
                  <a:pt x="1955" y="13974"/>
                </a:lnTo>
                <a:lnTo>
                  <a:pt x="2358" y="14204"/>
                </a:lnTo>
                <a:lnTo>
                  <a:pt x="2818" y="14319"/>
                </a:lnTo>
                <a:lnTo>
                  <a:pt x="3335" y="14492"/>
                </a:lnTo>
                <a:lnTo>
                  <a:pt x="3795" y="14549"/>
                </a:lnTo>
                <a:lnTo>
                  <a:pt x="4313" y="14607"/>
                </a:lnTo>
                <a:lnTo>
                  <a:pt x="4831" y="14607"/>
                </a:lnTo>
                <a:lnTo>
                  <a:pt x="5291" y="14549"/>
                </a:lnTo>
                <a:lnTo>
                  <a:pt x="5751" y="14492"/>
                </a:lnTo>
                <a:lnTo>
                  <a:pt x="6211" y="14377"/>
                </a:lnTo>
                <a:lnTo>
                  <a:pt x="6613" y="14204"/>
                </a:lnTo>
                <a:lnTo>
                  <a:pt x="7131" y="13974"/>
                </a:lnTo>
                <a:lnTo>
                  <a:pt x="7591" y="13687"/>
                </a:lnTo>
                <a:lnTo>
                  <a:pt x="8511" y="13054"/>
                </a:lnTo>
                <a:lnTo>
                  <a:pt x="9316" y="12364"/>
                </a:lnTo>
                <a:lnTo>
                  <a:pt x="10064" y="11559"/>
                </a:lnTo>
                <a:lnTo>
                  <a:pt x="10811" y="10696"/>
                </a:lnTo>
                <a:lnTo>
                  <a:pt x="11444" y="9834"/>
                </a:lnTo>
                <a:lnTo>
                  <a:pt x="12766" y="8109"/>
                </a:lnTo>
                <a:lnTo>
                  <a:pt x="13514" y="6958"/>
                </a:lnTo>
                <a:lnTo>
                  <a:pt x="14319" y="5808"/>
                </a:lnTo>
                <a:lnTo>
                  <a:pt x="15124" y="4658"/>
                </a:lnTo>
                <a:lnTo>
                  <a:pt x="15987" y="3566"/>
                </a:lnTo>
                <a:lnTo>
                  <a:pt x="16447" y="3048"/>
                </a:lnTo>
                <a:lnTo>
                  <a:pt x="16964" y="2530"/>
                </a:lnTo>
                <a:lnTo>
                  <a:pt x="17482" y="2070"/>
                </a:lnTo>
                <a:lnTo>
                  <a:pt x="18000" y="1668"/>
                </a:lnTo>
                <a:lnTo>
                  <a:pt x="18575" y="1265"/>
                </a:lnTo>
                <a:lnTo>
                  <a:pt x="19150" y="920"/>
                </a:lnTo>
                <a:lnTo>
                  <a:pt x="19840" y="690"/>
                </a:lnTo>
                <a:lnTo>
                  <a:pt x="20472" y="460"/>
                </a:lnTo>
                <a:lnTo>
                  <a:pt x="20530" y="403"/>
                </a:lnTo>
                <a:lnTo>
                  <a:pt x="20472" y="345"/>
                </a:lnTo>
                <a:lnTo>
                  <a:pt x="20070" y="230"/>
                </a:lnTo>
                <a:lnTo>
                  <a:pt x="19150" y="58"/>
                </a:lnTo>
                <a:lnTo>
                  <a:pt x="1800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25"/>
          <p:cNvSpPr/>
          <p:nvPr/>
        </p:nvSpPr>
        <p:spPr>
          <a:xfrm rot="1827807">
            <a:off x="3233619" y="682663"/>
            <a:ext cx="635356" cy="426753"/>
          </a:xfrm>
          <a:custGeom>
            <a:avLst/>
            <a:gdLst/>
            <a:ahLst/>
            <a:cxnLst/>
            <a:rect l="l" t="t" r="r" b="b"/>
            <a:pathLst>
              <a:path w="15241" h="10237" extrusionOk="0">
                <a:moveTo>
                  <a:pt x="3796" y="1"/>
                </a:moveTo>
                <a:lnTo>
                  <a:pt x="3106" y="58"/>
                </a:lnTo>
                <a:lnTo>
                  <a:pt x="2474" y="231"/>
                </a:lnTo>
                <a:lnTo>
                  <a:pt x="1841" y="461"/>
                </a:lnTo>
                <a:lnTo>
                  <a:pt x="1323" y="806"/>
                </a:lnTo>
                <a:lnTo>
                  <a:pt x="863" y="1266"/>
                </a:lnTo>
                <a:lnTo>
                  <a:pt x="633" y="1553"/>
                </a:lnTo>
                <a:lnTo>
                  <a:pt x="461" y="1841"/>
                </a:lnTo>
                <a:lnTo>
                  <a:pt x="288" y="2128"/>
                </a:lnTo>
                <a:lnTo>
                  <a:pt x="173" y="2473"/>
                </a:lnTo>
                <a:lnTo>
                  <a:pt x="58" y="3221"/>
                </a:lnTo>
                <a:lnTo>
                  <a:pt x="1" y="3854"/>
                </a:lnTo>
                <a:lnTo>
                  <a:pt x="116" y="4486"/>
                </a:lnTo>
                <a:lnTo>
                  <a:pt x="346" y="5061"/>
                </a:lnTo>
                <a:lnTo>
                  <a:pt x="691" y="5579"/>
                </a:lnTo>
                <a:lnTo>
                  <a:pt x="1093" y="6096"/>
                </a:lnTo>
                <a:lnTo>
                  <a:pt x="1611" y="6499"/>
                </a:lnTo>
                <a:lnTo>
                  <a:pt x="2186" y="6901"/>
                </a:lnTo>
                <a:lnTo>
                  <a:pt x="2761" y="7189"/>
                </a:lnTo>
                <a:lnTo>
                  <a:pt x="3336" y="7419"/>
                </a:lnTo>
                <a:lnTo>
                  <a:pt x="3911" y="7649"/>
                </a:lnTo>
                <a:lnTo>
                  <a:pt x="4486" y="7822"/>
                </a:lnTo>
                <a:lnTo>
                  <a:pt x="5751" y="8109"/>
                </a:lnTo>
                <a:lnTo>
                  <a:pt x="7017" y="8224"/>
                </a:lnTo>
                <a:lnTo>
                  <a:pt x="8627" y="8339"/>
                </a:lnTo>
                <a:lnTo>
                  <a:pt x="10294" y="8512"/>
                </a:lnTo>
                <a:lnTo>
                  <a:pt x="11157" y="8627"/>
                </a:lnTo>
                <a:lnTo>
                  <a:pt x="11962" y="8742"/>
                </a:lnTo>
                <a:lnTo>
                  <a:pt x="12767" y="8972"/>
                </a:lnTo>
                <a:lnTo>
                  <a:pt x="13515" y="9259"/>
                </a:lnTo>
                <a:lnTo>
                  <a:pt x="14377" y="9662"/>
                </a:lnTo>
                <a:lnTo>
                  <a:pt x="14780" y="9892"/>
                </a:lnTo>
                <a:lnTo>
                  <a:pt x="15183" y="10179"/>
                </a:lnTo>
                <a:lnTo>
                  <a:pt x="15240" y="10237"/>
                </a:lnTo>
                <a:lnTo>
                  <a:pt x="15240" y="10122"/>
                </a:lnTo>
                <a:lnTo>
                  <a:pt x="15183" y="9834"/>
                </a:lnTo>
                <a:lnTo>
                  <a:pt x="14952" y="9144"/>
                </a:lnTo>
                <a:lnTo>
                  <a:pt x="14550" y="8224"/>
                </a:lnTo>
                <a:lnTo>
                  <a:pt x="14090" y="7361"/>
                </a:lnTo>
                <a:lnTo>
                  <a:pt x="13572" y="6499"/>
                </a:lnTo>
                <a:lnTo>
                  <a:pt x="12997" y="5636"/>
                </a:lnTo>
                <a:lnTo>
                  <a:pt x="12365" y="4831"/>
                </a:lnTo>
                <a:lnTo>
                  <a:pt x="11675" y="4084"/>
                </a:lnTo>
                <a:lnTo>
                  <a:pt x="10985" y="3394"/>
                </a:lnTo>
                <a:lnTo>
                  <a:pt x="10237" y="2703"/>
                </a:lnTo>
                <a:lnTo>
                  <a:pt x="9604" y="2186"/>
                </a:lnTo>
                <a:lnTo>
                  <a:pt x="8972" y="1726"/>
                </a:lnTo>
                <a:lnTo>
                  <a:pt x="8282" y="1323"/>
                </a:lnTo>
                <a:lnTo>
                  <a:pt x="7592" y="921"/>
                </a:lnTo>
                <a:lnTo>
                  <a:pt x="6844" y="576"/>
                </a:lnTo>
                <a:lnTo>
                  <a:pt x="6096" y="346"/>
                </a:lnTo>
                <a:lnTo>
                  <a:pt x="5291" y="173"/>
                </a:lnTo>
                <a:lnTo>
                  <a:pt x="448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25"/>
          <p:cNvSpPr/>
          <p:nvPr/>
        </p:nvSpPr>
        <p:spPr>
          <a:xfrm rot="1827807">
            <a:off x="1641303" y="1211644"/>
            <a:ext cx="177421" cy="177463"/>
          </a:xfrm>
          <a:custGeom>
            <a:avLst/>
            <a:gdLst/>
            <a:ahLst/>
            <a:cxnLst/>
            <a:rect l="l" t="t" r="r" b="b"/>
            <a:pathLst>
              <a:path w="4256" h="4257" extrusionOk="0">
                <a:moveTo>
                  <a:pt x="1840" y="1"/>
                </a:moveTo>
                <a:lnTo>
                  <a:pt x="1495" y="116"/>
                </a:lnTo>
                <a:lnTo>
                  <a:pt x="1150" y="231"/>
                </a:lnTo>
                <a:lnTo>
                  <a:pt x="805" y="461"/>
                </a:lnTo>
                <a:lnTo>
                  <a:pt x="575" y="691"/>
                </a:lnTo>
                <a:lnTo>
                  <a:pt x="403" y="921"/>
                </a:lnTo>
                <a:lnTo>
                  <a:pt x="230" y="1208"/>
                </a:lnTo>
                <a:lnTo>
                  <a:pt x="115" y="1496"/>
                </a:lnTo>
                <a:lnTo>
                  <a:pt x="58" y="1841"/>
                </a:lnTo>
                <a:lnTo>
                  <a:pt x="0" y="2128"/>
                </a:lnTo>
                <a:lnTo>
                  <a:pt x="58" y="2473"/>
                </a:lnTo>
                <a:lnTo>
                  <a:pt x="115" y="2819"/>
                </a:lnTo>
                <a:lnTo>
                  <a:pt x="230" y="3106"/>
                </a:lnTo>
                <a:lnTo>
                  <a:pt x="403" y="3394"/>
                </a:lnTo>
                <a:lnTo>
                  <a:pt x="633" y="3624"/>
                </a:lnTo>
                <a:lnTo>
                  <a:pt x="863" y="3854"/>
                </a:lnTo>
                <a:lnTo>
                  <a:pt x="1093" y="4026"/>
                </a:lnTo>
                <a:lnTo>
                  <a:pt x="1380" y="4141"/>
                </a:lnTo>
                <a:lnTo>
                  <a:pt x="1725" y="4199"/>
                </a:lnTo>
                <a:lnTo>
                  <a:pt x="2070" y="4256"/>
                </a:lnTo>
                <a:lnTo>
                  <a:pt x="2358" y="4256"/>
                </a:lnTo>
                <a:lnTo>
                  <a:pt x="2703" y="4199"/>
                </a:lnTo>
                <a:lnTo>
                  <a:pt x="2990" y="4084"/>
                </a:lnTo>
                <a:lnTo>
                  <a:pt x="3278" y="3911"/>
                </a:lnTo>
                <a:lnTo>
                  <a:pt x="3508" y="3739"/>
                </a:lnTo>
                <a:lnTo>
                  <a:pt x="3738" y="3509"/>
                </a:lnTo>
                <a:lnTo>
                  <a:pt x="3968" y="3221"/>
                </a:lnTo>
                <a:lnTo>
                  <a:pt x="4083" y="2934"/>
                </a:lnTo>
                <a:lnTo>
                  <a:pt x="4198" y="2646"/>
                </a:lnTo>
                <a:lnTo>
                  <a:pt x="4256" y="2301"/>
                </a:lnTo>
                <a:lnTo>
                  <a:pt x="4256" y="2013"/>
                </a:lnTo>
                <a:lnTo>
                  <a:pt x="4198" y="1668"/>
                </a:lnTo>
                <a:lnTo>
                  <a:pt x="4141" y="1381"/>
                </a:lnTo>
                <a:lnTo>
                  <a:pt x="3968" y="1093"/>
                </a:lnTo>
                <a:lnTo>
                  <a:pt x="3795" y="806"/>
                </a:lnTo>
                <a:lnTo>
                  <a:pt x="3565" y="576"/>
                </a:lnTo>
                <a:lnTo>
                  <a:pt x="3278" y="346"/>
                </a:lnTo>
                <a:lnTo>
                  <a:pt x="2933" y="173"/>
                </a:lnTo>
                <a:lnTo>
                  <a:pt x="2588" y="58"/>
                </a:lnTo>
                <a:lnTo>
                  <a:pt x="224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25"/>
          <p:cNvSpPr/>
          <p:nvPr/>
        </p:nvSpPr>
        <p:spPr>
          <a:xfrm rot="-1238213">
            <a:off x="7575209" y="1241478"/>
            <a:ext cx="632899" cy="419584"/>
          </a:xfrm>
          <a:custGeom>
            <a:avLst/>
            <a:gdLst/>
            <a:ahLst/>
            <a:cxnLst/>
            <a:rect l="l" t="t" r="r" b="b"/>
            <a:pathLst>
              <a:path w="15182" h="10065" extrusionOk="0">
                <a:moveTo>
                  <a:pt x="1840" y="1"/>
                </a:moveTo>
                <a:lnTo>
                  <a:pt x="1035" y="58"/>
                </a:lnTo>
                <a:lnTo>
                  <a:pt x="403" y="231"/>
                </a:lnTo>
                <a:lnTo>
                  <a:pt x="58" y="346"/>
                </a:lnTo>
                <a:lnTo>
                  <a:pt x="0" y="403"/>
                </a:lnTo>
                <a:lnTo>
                  <a:pt x="58" y="403"/>
                </a:lnTo>
                <a:lnTo>
                  <a:pt x="575" y="576"/>
                </a:lnTo>
                <a:lnTo>
                  <a:pt x="1035" y="748"/>
                </a:lnTo>
                <a:lnTo>
                  <a:pt x="1495" y="921"/>
                </a:lnTo>
                <a:lnTo>
                  <a:pt x="1898" y="1208"/>
                </a:lnTo>
                <a:lnTo>
                  <a:pt x="2300" y="1496"/>
                </a:lnTo>
                <a:lnTo>
                  <a:pt x="2703" y="1783"/>
                </a:lnTo>
                <a:lnTo>
                  <a:pt x="3393" y="2473"/>
                </a:lnTo>
                <a:lnTo>
                  <a:pt x="4083" y="3278"/>
                </a:lnTo>
                <a:lnTo>
                  <a:pt x="4716" y="4084"/>
                </a:lnTo>
                <a:lnTo>
                  <a:pt x="5923" y="5636"/>
                </a:lnTo>
                <a:lnTo>
                  <a:pt x="6901" y="6901"/>
                </a:lnTo>
                <a:lnTo>
                  <a:pt x="7419" y="7476"/>
                </a:lnTo>
                <a:lnTo>
                  <a:pt x="7936" y="8052"/>
                </a:lnTo>
                <a:lnTo>
                  <a:pt x="8511" y="8627"/>
                </a:lnTo>
                <a:lnTo>
                  <a:pt x="9144" y="9087"/>
                </a:lnTo>
                <a:lnTo>
                  <a:pt x="9776" y="9547"/>
                </a:lnTo>
                <a:lnTo>
                  <a:pt x="10524" y="9834"/>
                </a:lnTo>
                <a:lnTo>
                  <a:pt x="11156" y="10007"/>
                </a:lnTo>
                <a:lnTo>
                  <a:pt x="11847" y="10064"/>
                </a:lnTo>
                <a:lnTo>
                  <a:pt x="12537" y="10007"/>
                </a:lnTo>
                <a:lnTo>
                  <a:pt x="13227" y="9834"/>
                </a:lnTo>
                <a:lnTo>
                  <a:pt x="13917" y="9547"/>
                </a:lnTo>
                <a:lnTo>
                  <a:pt x="14204" y="9317"/>
                </a:lnTo>
                <a:lnTo>
                  <a:pt x="14434" y="9144"/>
                </a:lnTo>
                <a:lnTo>
                  <a:pt x="14664" y="8857"/>
                </a:lnTo>
                <a:lnTo>
                  <a:pt x="14837" y="8569"/>
                </a:lnTo>
                <a:lnTo>
                  <a:pt x="15009" y="8282"/>
                </a:lnTo>
                <a:lnTo>
                  <a:pt x="15124" y="7937"/>
                </a:lnTo>
                <a:lnTo>
                  <a:pt x="15182" y="7649"/>
                </a:lnTo>
                <a:lnTo>
                  <a:pt x="15182" y="7304"/>
                </a:lnTo>
                <a:lnTo>
                  <a:pt x="15124" y="7016"/>
                </a:lnTo>
                <a:lnTo>
                  <a:pt x="15067" y="6729"/>
                </a:lnTo>
                <a:lnTo>
                  <a:pt x="14837" y="6096"/>
                </a:lnTo>
                <a:lnTo>
                  <a:pt x="14549" y="5521"/>
                </a:lnTo>
                <a:lnTo>
                  <a:pt x="14147" y="4946"/>
                </a:lnTo>
                <a:lnTo>
                  <a:pt x="13744" y="4429"/>
                </a:lnTo>
                <a:lnTo>
                  <a:pt x="13284" y="3969"/>
                </a:lnTo>
                <a:lnTo>
                  <a:pt x="12882" y="3566"/>
                </a:lnTo>
                <a:lnTo>
                  <a:pt x="12249" y="3048"/>
                </a:lnTo>
                <a:lnTo>
                  <a:pt x="11617" y="2588"/>
                </a:lnTo>
                <a:lnTo>
                  <a:pt x="10984" y="2186"/>
                </a:lnTo>
                <a:lnTo>
                  <a:pt x="10294" y="1841"/>
                </a:lnTo>
                <a:lnTo>
                  <a:pt x="9546" y="1496"/>
                </a:lnTo>
                <a:lnTo>
                  <a:pt x="8856" y="1208"/>
                </a:lnTo>
                <a:lnTo>
                  <a:pt x="7361" y="748"/>
                </a:lnTo>
                <a:lnTo>
                  <a:pt x="6613" y="518"/>
                </a:lnTo>
                <a:lnTo>
                  <a:pt x="5866" y="346"/>
                </a:lnTo>
                <a:lnTo>
                  <a:pt x="5061" y="173"/>
                </a:lnTo>
                <a:lnTo>
                  <a:pt x="4256" y="116"/>
                </a:lnTo>
                <a:lnTo>
                  <a:pt x="345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25"/>
          <p:cNvSpPr/>
          <p:nvPr/>
        </p:nvSpPr>
        <p:spPr>
          <a:xfrm rot="-1238213">
            <a:off x="6995489" y="1429804"/>
            <a:ext cx="381190" cy="179840"/>
          </a:xfrm>
          <a:custGeom>
            <a:avLst/>
            <a:gdLst/>
            <a:ahLst/>
            <a:cxnLst/>
            <a:rect l="l" t="t" r="r" b="b"/>
            <a:pathLst>
              <a:path w="9144" h="4314" extrusionOk="0">
                <a:moveTo>
                  <a:pt x="4601" y="1"/>
                </a:moveTo>
                <a:lnTo>
                  <a:pt x="3853" y="116"/>
                </a:lnTo>
                <a:lnTo>
                  <a:pt x="3163" y="231"/>
                </a:lnTo>
                <a:lnTo>
                  <a:pt x="2415" y="461"/>
                </a:lnTo>
                <a:lnTo>
                  <a:pt x="1783" y="749"/>
                </a:lnTo>
                <a:lnTo>
                  <a:pt x="1150" y="1094"/>
                </a:lnTo>
                <a:lnTo>
                  <a:pt x="575" y="1496"/>
                </a:lnTo>
                <a:lnTo>
                  <a:pt x="173" y="1841"/>
                </a:lnTo>
                <a:lnTo>
                  <a:pt x="0" y="2014"/>
                </a:lnTo>
                <a:lnTo>
                  <a:pt x="0" y="2071"/>
                </a:lnTo>
                <a:lnTo>
                  <a:pt x="58" y="2071"/>
                </a:lnTo>
                <a:lnTo>
                  <a:pt x="575" y="2014"/>
                </a:lnTo>
                <a:lnTo>
                  <a:pt x="1035" y="2014"/>
                </a:lnTo>
                <a:lnTo>
                  <a:pt x="1553" y="2129"/>
                </a:lnTo>
                <a:lnTo>
                  <a:pt x="2070" y="2244"/>
                </a:lnTo>
                <a:lnTo>
                  <a:pt x="2530" y="2474"/>
                </a:lnTo>
                <a:lnTo>
                  <a:pt x="2991" y="2704"/>
                </a:lnTo>
                <a:lnTo>
                  <a:pt x="3911" y="3221"/>
                </a:lnTo>
                <a:lnTo>
                  <a:pt x="5061" y="3796"/>
                </a:lnTo>
                <a:lnTo>
                  <a:pt x="5636" y="4026"/>
                </a:lnTo>
                <a:lnTo>
                  <a:pt x="6211" y="4199"/>
                </a:lnTo>
                <a:lnTo>
                  <a:pt x="6786" y="4314"/>
                </a:lnTo>
                <a:lnTo>
                  <a:pt x="7304" y="4256"/>
                </a:lnTo>
                <a:lnTo>
                  <a:pt x="7821" y="4084"/>
                </a:lnTo>
                <a:lnTo>
                  <a:pt x="8109" y="3969"/>
                </a:lnTo>
                <a:lnTo>
                  <a:pt x="8281" y="3796"/>
                </a:lnTo>
                <a:lnTo>
                  <a:pt x="8684" y="3394"/>
                </a:lnTo>
                <a:lnTo>
                  <a:pt x="8971" y="2934"/>
                </a:lnTo>
                <a:lnTo>
                  <a:pt x="9029" y="2646"/>
                </a:lnTo>
                <a:lnTo>
                  <a:pt x="9144" y="2416"/>
                </a:lnTo>
                <a:lnTo>
                  <a:pt x="9144" y="2129"/>
                </a:lnTo>
                <a:lnTo>
                  <a:pt x="9144" y="1899"/>
                </a:lnTo>
                <a:lnTo>
                  <a:pt x="9086" y="1669"/>
                </a:lnTo>
                <a:lnTo>
                  <a:pt x="8971" y="1439"/>
                </a:lnTo>
                <a:lnTo>
                  <a:pt x="8856" y="1209"/>
                </a:lnTo>
                <a:lnTo>
                  <a:pt x="8741" y="1036"/>
                </a:lnTo>
                <a:lnTo>
                  <a:pt x="8339" y="749"/>
                </a:lnTo>
                <a:lnTo>
                  <a:pt x="7936" y="519"/>
                </a:lnTo>
                <a:lnTo>
                  <a:pt x="7419" y="346"/>
                </a:lnTo>
                <a:lnTo>
                  <a:pt x="6958" y="173"/>
                </a:lnTo>
                <a:lnTo>
                  <a:pt x="6038" y="58"/>
                </a:lnTo>
                <a:lnTo>
                  <a:pt x="534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25"/>
          <p:cNvSpPr/>
          <p:nvPr/>
        </p:nvSpPr>
        <p:spPr>
          <a:xfrm rot="-1238213">
            <a:off x="6702849" y="675419"/>
            <a:ext cx="453143" cy="611347"/>
          </a:xfrm>
          <a:custGeom>
            <a:avLst/>
            <a:gdLst/>
            <a:ahLst/>
            <a:cxnLst/>
            <a:rect l="l" t="t" r="r" b="b"/>
            <a:pathLst>
              <a:path w="10870" h="14665" extrusionOk="0">
                <a:moveTo>
                  <a:pt x="7304" y="1"/>
                </a:moveTo>
                <a:lnTo>
                  <a:pt x="6672" y="58"/>
                </a:lnTo>
                <a:lnTo>
                  <a:pt x="6097" y="231"/>
                </a:lnTo>
                <a:lnTo>
                  <a:pt x="5522" y="518"/>
                </a:lnTo>
                <a:lnTo>
                  <a:pt x="5004" y="921"/>
                </a:lnTo>
                <a:lnTo>
                  <a:pt x="4544" y="1381"/>
                </a:lnTo>
                <a:lnTo>
                  <a:pt x="4141" y="1956"/>
                </a:lnTo>
                <a:lnTo>
                  <a:pt x="3796" y="2474"/>
                </a:lnTo>
                <a:lnTo>
                  <a:pt x="3509" y="2991"/>
                </a:lnTo>
                <a:lnTo>
                  <a:pt x="3279" y="3566"/>
                </a:lnTo>
                <a:lnTo>
                  <a:pt x="3049" y="4199"/>
                </a:lnTo>
                <a:lnTo>
                  <a:pt x="2704" y="5406"/>
                </a:lnTo>
                <a:lnTo>
                  <a:pt x="2474" y="6614"/>
                </a:lnTo>
                <a:lnTo>
                  <a:pt x="2244" y="8224"/>
                </a:lnTo>
                <a:lnTo>
                  <a:pt x="2014" y="9892"/>
                </a:lnTo>
                <a:lnTo>
                  <a:pt x="1841" y="10697"/>
                </a:lnTo>
                <a:lnTo>
                  <a:pt x="1611" y="11502"/>
                </a:lnTo>
                <a:lnTo>
                  <a:pt x="1381" y="12307"/>
                </a:lnTo>
                <a:lnTo>
                  <a:pt x="1036" y="13055"/>
                </a:lnTo>
                <a:lnTo>
                  <a:pt x="576" y="13860"/>
                </a:lnTo>
                <a:lnTo>
                  <a:pt x="288" y="14262"/>
                </a:lnTo>
                <a:lnTo>
                  <a:pt x="1" y="14607"/>
                </a:lnTo>
                <a:lnTo>
                  <a:pt x="1" y="14665"/>
                </a:lnTo>
                <a:lnTo>
                  <a:pt x="58" y="14665"/>
                </a:lnTo>
                <a:lnTo>
                  <a:pt x="346" y="14607"/>
                </a:lnTo>
                <a:lnTo>
                  <a:pt x="1036" y="14492"/>
                </a:lnTo>
                <a:lnTo>
                  <a:pt x="1956" y="14147"/>
                </a:lnTo>
                <a:lnTo>
                  <a:pt x="2876" y="13745"/>
                </a:lnTo>
                <a:lnTo>
                  <a:pt x="3796" y="13285"/>
                </a:lnTo>
                <a:lnTo>
                  <a:pt x="4659" y="12767"/>
                </a:lnTo>
                <a:lnTo>
                  <a:pt x="5464" y="12192"/>
                </a:lnTo>
                <a:lnTo>
                  <a:pt x="6269" y="11560"/>
                </a:lnTo>
                <a:lnTo>
                  <a:pt x="7017" y="10869"/>
                </a:lnTo>
                <a:lnTo>
                  <a:pt x="7764" y="10237"/>
                </a:lnTo>
                <a:lnTo>
                  <a:pt x="8282" y="9604"/>
                </a:lnTo>
                <a:lnTo>
                  <a:pt x="8799" y="8972"/>
                </a:lnTo>
                <a:lnTo>
                  <a:pt x="9259" y="8339"/>
                </a:lnTo>
                <a:lnTo>
                  <a:pt x="9720" y="7707"/>
                </a:lnTo>
                <a:lnTo>
                  <a:pt x="10065" y="6959"/>
                </a:lnTo>
                <a:lnTo>
                  <a:pt x="10352" y="6269"/>
                </a:lnTo>
                <a:lnTo>
                  <a:pt x="10640" y="5464"/>
                </a:lnTo>
                <a:lnTo>
                  <a:pt x="10812" y="4659"/>
                </a:lnTo>
                <a:lnTo>
                  <a:pt x="10870" y="3969"/>
                </a:lnTo>
                <a:lnTo>
                  <a:pt x="10870" y="3279"/>
                </a:lnTo>
                <a:lnTo>
                  <a:pt x="10755" y="2646"/>
                </a:lnTo>
                <a:lnTo>
                  <a:pt x="10525" y="2014"/>
                </a:lnTo>
                <a:lnTo>
                  <a:pt x="10237" y="1438"/>
                </a:lnTo>
                <a:lnTo>
                  <a:pt x="9777" y="978"/>
                </a:lnTo>
                <a:lnTo>
                  <a:pt x="9547" y="748"/>
                </a:lnTo>
                <a:lnTo>
                  <a:pt x="9259" y="576"/>
                </a:lnTo>
                <a:lnTo>
                  <a:pt x="8972" y="403"/>
                </a:lnTo>
                <a:lnTo>
                  <a:pt x="8627" y="231"/>
                </a:lnTo>
                <a:lnTo>
                  <a:pt x="7937" y="58"/>
                </a:lnTo>
                <a:lnTo>
                  <a:pt x="7304"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25"/>
          <p:cNvSpPr/>
          <p:nvPr/>
        </p:nvSpPr>
        <p:spPr>
          <a:xfrm rot="-1238213">
            <a:off x="7075758" y="876307"/>
            <a:ext cx="769551" cy="350050"/>
          </a:xfrm>
          <a:custGeom>
            <a:avLst/>
            <a:gdLst/>
            <a:ahLst/>
            <a:cxnLst/>
            <a:rect l="l" t="t" r="r" b="b"/>
            <a:pathLst>
              <a:path w="18460" h="8397" extrusionOk="0">
                <a:moveTo>
                  <a:pt x="11674" y="1"/>
                </a:moveTo>
                <a:lnTo>
                  <a:pt x="10812" y="116"/>
                </a:lnTo>
                <a:lnTo>
                  <a:pt x="9949" y="231"/>
                </a:lnTo>
                <a:lnTo>
                  <a:pt x="9086" y="461"/>
                </a:lnTo>
                <a:lnTo>
                  <a:pt x="8224" y="691"/>
                </a:lnTo>
                <a:lnTo>
                  <a:pt x="7246" y="1036"/>
                </a:lnTo>
                <a:lnTo>
                  <a:pt x="6211" y="1438"/>
                </a:lnTo>
                <a:lnTo>
                  <a:pt x="5176" y="1956"/>
                </a:lnTo>
                <a:lnTo>
                  <a:pt x="4198" y="2474"/>
                </a:lnTo>
                <a:lnTo>
                  <a:pt x="3278" y="3049"/>
                </a:lnTo>
                <a:lnTo>
                  <a:pt x="2358" y="3681"/>
                </a:lnTo>
                <a:lnTo>
                  <a:pt x="1553" y="4371"/>
                </a:lnTo>
                <a:lnTo>
                  <a:pt x="748" y="5176"/>
                </a:lnTo>
                <a:lnTo>
                  <a:pt x="230" y="5751"/>
                </a:lnTo>
                <a:lnTo>
                  <a:pt x="58" y="6039"/>
                </a:lnTo>
                <a:lnTo>
                  <a:pt x="0" y="6096"/>
                </a:lnTo>
                <a:lnTo>
                  <a:pt x="58" y="6096"/>
                </a:lnTo>
                <a:lnTo>
                  <a:pt x="575" y="5981"/>
                </a:lnTo>
                <a:lnTo>
                  <a:pt x="1093" y="5866"/>
                </a:lnTo>
                <a:lnTo>
                  <a:pt x="2128" y="5866"/>
                </a:lnTo>
                <a:lnTo>
                  <a:pt x="3048" y="5924"/>
                </a:lnTo>
                <a:lnTo>
                  <a:pt x="3968" y="6039"/>
                </a:lnTo>
                <a:lnTo>
                  <a:pt x="4831" y="6212"/>
                </a:lnTo>
                <a:lnTo>
                  <a:pt x="5693" y="6499"/>
                </a:lnTo>
                <a:lnTo>
                  <a:pt x="7476" y="7074"/>
                </a:lnTo>
                <a:lnTo>
                  <a:pt x="9144" y="7649"/>
                </a:lnTo>
                <a:lnTo>
                  <a:pt x="10466" y="7994"/>
                </a:lnTo>
                <a:lnTo>
                  <a:pt x="11847" y="8282"/>
                </a:lnTo>
                <a:lnTo>
                  <a:pt x="12537" y="8339"/>
                </a:lnTo>
                <a:lnTo>
                  <a:pt x="13227" y="8397"/>
                </a:lnTo>
                <a:lnTo>
                  <a:pt x="13917" y="8397"/>
                </a:lnTo>
                <a:lnTo>
                  <a:pt x="14549" y="8339"/>
                </a:lnTo>
                <a:lnTo>
                  <a:pt x="15297" y="8224"/>
                </a:lnTo>
                <a:lnTo>
                  <a:pt x="15987" y="7994"/>
                </a:lnTo>
                <a:lnTo>
                  <a:pt x="16620" y="7649"/>
                </a:lnTo>
                <a:lnTo>
                  <a:pt x="17195" y="7247"/>
                </a:lnTo>
                <a:lnTo>
                  <a:pt x="17655" y="6787"/>
                </a:lnTo>
                <a:lnTo>
                  <a:pt x="18057" y="6212"/>
                </a:lnTo>
                <a:lnTo>
                  <a:pt x="18172" y="5866"/>
                </a:lnTo>
                <a:lnTo>
                  <a:pt x="18287" y="5521"/>
                </a:lnTo>
                <a:lnTo>
                  <a:pt x="18402" y="5176"/>
                </a:lnTo>
                <a:lnTo>
                  <a:pt x="18460" y="4774"/>
                </a:lnTo>
                <a:lnTo>
                  <a:pt x="18460" y="4371"/>
                </a:lnTo>
                <a:lnTo>
                  <a:pt x="18460" y="3969"/>
                </a:lnTo>
                <a:lnTo>
                  <a:pt x="18402" y="3566"/>
                </a:lnTo>
                <a:lnTo>
                  <a:pt x="18345" y="3221"/>
                </a:lnTo>
                <a:lnTo>
                  <a:pt x="18230" y="2876"/>
                </a:lnTo>
                <a:lnTo>
                  <a:pt x="18057" y="2589"/>
                </a:lnTo>
                <a:lnTo>
                  <a:pt x="17655" y="2014"/>
                </a:lnTo>
                <a:lnTo>
                  <a:pt x="17137" y="1496"/>
                </a:lnTo>
                <a:lnTo>
                  <a:pt x="16562" y="1036"/>
                </a:lnTo>
                <a:lnTo>
                  <a:pt x="15872" y="691"/>
                </a:lnTo>
                <a:lnTo>
                  <a:pt x="15182" y="403"/>
                </a:lnTo>
                <a:lnTo>
                  <a:pt x="14319" y="173"/>
                </a:lnTo>
                <a:lnTo>
                  <a:pt x="13457" y="58"/>
                </a:lnTo>
                <a:lnTo>
                  <a:pt x="12594"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25"/>
          <p:cNvSpPr/>
          <p:nvPr/>
        </p:nvSpPr>
        <p:spPr>
          <a:xfrm rot="-1238213">
            <a:off x="6410986" y="1078469"/>
            <a:ext cx="287727" cy="407620"/>
          </a:xfrm>
          <a:custGeom>
            <a:avLst/>
            <a:gdLst/>
            <a:ahLst/>
            <a:cxnLst/>
            <a:rect l="l" t="t" r="r" b="b"/>
            <a:pathLst>
              <a:path w="6902" h="9778" extrusionOk="0">
                <a:moveTo>
                  <a:pt x="4429" y="1"/>
                </a:moveTo>
                <a:lnTo>
                  <a:pt x="4084" y="58"/>
                </a:lnTo>
                <a:lnTo>
                  <a:pt x="3796" y="116"/>
                </a:lnTo>
                <a:lnTo>
                  <a:pt x="3451" y="231"/>
                </a:lnTo>
                <a:lnTo>
                  <a:pt x="3164" y="404"/>
                </a:lnTo>
                <a:lnTo>
                  <a:pt x="2876" y="576"/>
                </a:lnTo>
                <a:lnTo>
                  <a:pt x="2646" y="806"/>
                </a:lnTo>
                <a:lnTo>
                  <a:pt x="2416" y="1036"/>
                </a:lnTo>
                <a:lnTo>
                  <a:pt x="2244" y="1324"/>
                </a:lnTo>
                <a:lnTo>
                  <a:pt x="1956" y="1956"/>
                </a:lnTo>
                <a:lnTo>
                  <a:pt x="1726" y="2704"/>
                </a:lnTo>
                <a:lnTo>
                  <a:pt x="1611" y="3451"/>
                </a:lnTo>
                <a:lnTo>
                  <a:pt x="1496" y="4256"/>
                </a:lnTo>
                <a:lnTo>
                  <a:pt x="1439" y="5004"/>
                </a:lnTo>
                <a:lnTo>
                  <a:pt x="1381" y="6269"/>
                </a:lnTo>
                <a:lnTo>
                  <a:pt x="1266" y="6902"/>
                </a:lnTo>
                <a:lnTo>
                  <a:pt x="1151" y="7534"/>
                </a:lnTo>
                <a:lnTo>
                  <a:pt x="979" y="8109"/>
                </a:lnTo>
                <a:lnTo>
                  <a:pt x="748" y="8684"/>
                </a:lnTo>
                <a:lnTo>
                  <a:pt x="461" y="9202"/>
                </a:lnTo>
                <a:lnTo>
                  <a:pt x="1" y="9662"/>
                </a:lnTo>
                <a:lnTo>
                  <a:pt x="1" y="9720"/>
                </a:lnTo>
                <a:lnTo>
                  <a:pt x="58" y="9777"/>
                </a:lnTo>
                <a:lnTo>
                  <a:pt x="346" y="9720"/>
                </a:lnTo>
                <a:lnTo>
                  <a:pt x="979" y="9547"/>
                </a:lnTo>
                <a:lnTo>
                  <a:pt x="1784" y="9259"/>
                </a:lnTo>
                <a:lnTo>
                  <a:pt x="2531" y="8799"/>
                </a:lnTo>
                <a:lnTo>
                  <a:pt x="3279" y="8339"/>
                </a:lnTo>
                <a:lnTo>
                  <a:pt x="3969" y="7764"/>
                </a:lnTo>
                <a:lnTo>
                  <a:pt x="4601" y="7074"/>
                </a:lnTo>
                <a:lnTo>
                  <a:pt x="5176" y="6384"/>
                </a:lnTo>
                <a:lnTo>
                  <a:pt x="5694" y="5694"/>
                </a:lnTo>
                <a:lnTo>
                  <a:pt x="6097" y="4947"/>
                </a:lnTo>
                <a:lnTo>
                  <a:pt x="6327" y="4429"/>
                </a:lnTo>
                <a:lnTo>
                  <a:pt x="6557" y="3911"/>
                </a:lnTo>
                <a:lnTo>
                  <a:pt x="6729" y="3279"/>
                </a:lnTo>
                <a:lnTo>
                  <a:pt x="6844" y="2704"/>
                </a:lnTo>
                <a:lnTo>
                  <a:pt x="6902" y="2071"/>
                </a:lnTo>
                <a:lnTo>
                  <a:pt x="6844" y="1496"/>
                </a:lnTo>
                <a:lnTo>
                  <a:pt x="6729" y="1209"/>
                </a:lnTo>
                <a:lnTo>
                  <a:pt x="6614" y="979"/>
                </a:lnTo>
                <a:lnTo>
                  <a:pt x="6442" y="749"/>
                </a:lnTo>
                <a:lnTo>
                  <a:pt x="6269" y="519"/>
                </a:lnTo>
                <a:lnTo>
                  <a:pt x="5982" y="346"/>
                </a:lnTo>
                <a:lnTo>
                  <a:pt x="5694" y="173"/>
                </a:lnTo>
                <a:lnTo>
                  <a:pt x="5407" y="116"/>
                </a:lnTo>
                <a:lnTo>
                  <a:pt x="5061"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25"/>
          <p:cNvSpPr/>
          <p:nvPr/>
        </p:nvSpPr>
        <p:spPr>
          <a:xfrm rot="-1238213">
            <a:off x="6420955" y="816647"/>
            <a:ext cx="213398" cy="167875"/>
          </a:xfrm>
          <a:custGeom>
            <a:avLst/>
            <a:gdLst/>
            <a:ahLst/>
            <a:cxnLst/>
            <a:rect l="l" t="t" r="r" b="b"/>
            <a:pathLst>
              <a:path w="5119" h="4027" extrusionOk="0">
                <a:moveTo>
                  <a:pt x="2014" y="1"/>
                </a:moveTo>
                <a:lnTo>
                  <a:pt x="1553" y="116"/>
                </a:lnTo>
                <a:lnTo>
                  <a:pt x="1151" y="231"/>
                </a:lnTo>
                <a:lnTo>
                  <a:pt x="806" y="461"/>
                </a:lnTo>
                <a:lnTo>
                  <a:pt x="518" y="748"/>
                </a:lnTo>
                <a:lnTo>
                  <a:pt x="231" y="1093"/>
                </a:lnTo>
                <a:lnTo>
                  <a:pt x="58" y="1438"/>
                </a:lnTo>
                <a:lnTo>
                  <a:pt x="1" y="1841"/>
                </a:lnTo>
                <a:lnTo>
                  <a:pt x="58" y="2244"/>
                </a:lnTo>
                <a:lnTo>
                  <a:pt x="231" y="2646"/>
                </a:lnTo>
                <a:lnTo>
                  <a:pt x="518" y="3049"/>
                </a:lnTo>
                <a:lnTo>
                  <a:pt x="863" y="3336"/>
                </a:lnTo>
                <a:lnTo>
                  <a:pt x="1266" y="3624"/>
                </a:lnTo>
                <a:lnTo>
                  <a:pt x="1668" y="3796"/>
                </a:lnTo>
                <a:lnTo>
                  <a:pt x="2129" y="3969"/>
                </a:lnTo>
                <a:lnTo>
                  <a:pt x="2646" y="4026"/>
                </a:lnTo>
                <a:lnTo>
                  <a:pt x="3106" y="3969"/>
                </a:lnTo>
                <a:lnTo>
                  <a:pt x="3566" y="3911"/>
                </a:lnTo>
                <a:lnTo>
                  <a:pt x="3969" y="3739"/>
                </a:lnTo>
                <a:lnTo>
                  <a:pt x="4314" y="3509"/>
                </a:lnTo>
                <a:lnTo>
                  <a:pt x="4659" y="3221"/>
                </a:lnTo>
                <a:lnTo>
                  <a:pt x="4889" y="2934"/>
                </a:lnTo>
                <a:lnTo>
                  <a:pt x="5061" y="2531"/>
                </a:lnTo>
                <a:lnTo>
                  <a:pt x="5119" y="2186"/>
                </a:lnTo>
                <a:lnTo>
                  <a:pt x="5061" y="1726"/>
                </a:lnTo>
                <a:lnTo>
                  <a:pt x="4889" y="1323"/>
                </a:lnTo>
                <a:lnTo>
                  <a:pt x="4601" y="978"/>
                </a:lnTo>
                <a:lnTo>
                  <a:pt x="4256" y="633"/>
                </a:lnTo>
                <a:lnTo>
                  <a:pt x="3854" y="346"/>
                </a:lnTo>
                <a:lnTo>
                  <a:pt x="3451" y="173"/>
                </a:lnTo>
                <a:lnTo>
                  <a:pt x="2991" y="58"/>
                </a:lnTo>
                <a:lnTo>
                  <a:pt x="253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25"/>
          <p:cNvSpPr/>
          <p:nvPr/>
        </p:nvSpPr>
        <p:spPr>
          <a:xfrm>
            <a:off x="2564727" y="3768374"/>
            <a:ext cx="258866" cy="348972"/>
          </a:xfrm>
          <a:custGeom>
            <a:avLst/>
            <a:gdLst/>
            <a:ahLst/>
            <a:cxnLst/>
            <a:rect l="l" t="t" r="r" b="b"/>
            <a:pathLst>
              <a:path w="9087" h="12250" extrusionOk="0">
                <a:moveTo>
                  <a:pt x="288" y="0"/>
                </a:moveTo>
                <a:lnTo>
                  <a:pt x="230" y="58"/>
                </a:lnTo>
                <a:lnTo>
                  <a:pt x="173" y="288"/>
                </a:lnTo>
                <a:lnTo>
                  <a:pt x="58" y="863"/>
                </a:lnTo>
                <a:lnTo>
                  <a:pt x="0" y="1668"/>
                </a:lnTo>
                <a:lnTo>
                  <a:pt x="0" y="2530"/>
                </a:lnTo>
                <a:lnTo>
                  <a:pt x="0" y="3336"/>
                </a:lnTo>
                <a:lnTo>
                  <a:pt x="115" y="4198"/>
                </a:lnTo>
                <a:lnTo>
                  <a:pt x="288" y="5003"/>
                </a:lnTo>
                <a:lnTo>
                  <a:pt x="460" y="5808"/>
                </a:lnTo>
                <a:lnTo>
                  <a:pt x="748" y="6613"/>
                </a:lnTo>
                <a:lnTo>
                  <a:pt x="978" y="7361"/>
                </a:lnTo>
                <a:lnTo>
                  <a:pt x="1266" y="7994"/>
                </a:lnTo>
                <a:lnTo>
                  <a:pt x="1553" y="8569"/>
                </a:lnTo>
                <a:lnTo>
                  <a:pt x="1898" y="9144"/>
                </a:lnTo>
                <a:lnTo>
                  <a:pt x="2243" y="9719"/>
                </a:lnTo>
                <a:lnTo>
                  <a:pt x="2646" y="10236"/>
                </a:lnTo>
                <a:lnTo>
                  <a:pt x="3106" y="10696"/>
                </a:lnTo>
                <a:lnTo>
                  <a:pt x="3566" y="11156"/>
                </a:lnTo>
                <a:lnTo>
                  <a:pt x="4141" y="11559"/>
                </a:lnTo>
                <a:lnTo>
                  <a:pt x="4658" y="11847"/>
                </a:lnTo>
                <a:lnTo>
                  <a:pt x="5176" y="12077"/>
                </a:lnTo>
                <a:lnTo>
                  <a:pt x="5694" y="12192"/>
                </a:lnTo>
                <a:lnTo>
                  <a:pt x="6211" y="12249"/>
                </a:lnTo>
                <a:lnTo>
                  <a:pt x="6786" y="12192"/>
                </a:lnTo>
                <a:lnTo>
                  <a:pt x="7304" y="12077"/>
                </a:lnTo>
                <a:lnTo>
                  <a:pt x="7764" y="11789"/>
                </a:lnTo>
                <a:lnTo>
                  <a:pt x="8224" y="11386"/>
                </a:lnTo>
                <a:lnTo>
                  <a:pt x="8626" y="10984"/>
                </a:lnTo>
                <a:lnTo>
                  <a:pt x="8856" y="10466"/>
                </a:lnTo>
                <a:lnTo>
                  <a:pt x="9029" y="10006"/>
                </a:lnTo>
                <a:lnTo>
                  <a:pt x="9086" y="9489"/>
                </a:lnTo>
                <a:lnTo>
                  <a:pt x="9086" y="8971"/>
                </a:lnTo>
                <a:lnTo>
                  <a:pt x="8971" y="8454"/>
                </a:lnTo>
                <a:lnTo>
                  <a:pt x="8741" y="7936"/>
                </a:lnTo>
                <a:lnTo>
                  <a:pt x="8454" y="7419"/>
                </a:lnTo>
                <a:lnTo>
                  <a:pt x="8166" y="7016"/>
                </a:lnTo>
                <a:lnTo>
                  <a:pt x="7879" y="6613"/>
                </a:lnTo>
                <a:lnTo>
                  <a:pt x="7131" y="5866"/>
                </a:lnTo>
                <a:lnTo>
                  <a:pt x="6326" y="5176"/>
                </a:lnTo>
                <a:lnTo>
                  <a:pt x="5521" y="4601"/>
                </a:lnTo>
                <a:lnTo>
                  <a:pt x="4371" y="3911"/>
                </a:lnTo>
                <a:lnTo>
                  <a:pt x="3221" y="3163"/>
                </a:lnTo>
                <a:lnTo>
                  <a:pt x="2646" y="2760"/>
                </a:lnTo>
                <a:lnTo>
                  <a:pt x="2071" y="2300"/>
                </a:lnTo>
                <a:lnTo>
                  <a:pt x="1611" y="1840"/>
                </a:lnTo>
                <a:lnTo>
                  <a:pt x="1151" y="1380"/>
                </a:lnTo>
                <a:lnTo>
                  <a:pt x="690" y="748"/>
                </a:lnTo>
                <a:lnTo>
                  <a:pt x="28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25"/>
          <p:cNvSpPr/>
          <p:nvPr/>
        </p:nvSpPr>
        <p:spPr>
          <a:xfrm rot="-1238213">
            <a:off x="5331439" y="1035509"/>
            <a:ext cx="405202" cy="234951"/>
          </a:xfrm>
          <a:custGeom>
            <a:avLst/>
            <a:gdLst/>
            <a:ahLst/>
            <a:cxnLst/>
            <a:rect l="l" t="t" r="r" b="b"/>
            <a:pathLst>
              <a:path w="9720" h="5636" extrusionOk="0">
                <a:moveTo>
                  <a:pt x="7477" y="0"/>
                </a:moveTo>
                <a:lnTo>
                  <a:pt x="7074" y="58"/>
                </a:lnTo>
                <a:lnTo>
                  <a:pt x="6614" y="230"/>
                </a:lnTo>
                <a:lnTo>
                  <a:pt x="6154" y="460"/>
                </a:lnTo>
                <a:lnTo>
                  <a:pt x="5752" y="690"/>
                </a:lnTo>
                <a:lnTo>
                  <a:pt x="5349" y="978"/>
                </a:lnTo>
                <a:lnTo>
                  <a:pt x="4601" y="1668"/>
                </a:lnTo>
                <a:lnTo>
                  <a:pt x="3969" y="2358"/>
                </a:lnTo>
                <a:lnTo>
                  <a:pt x="3106" y="3221"/>
                </a:lnTo>
                <a:lnTo>
                  <a:pt x="2646" y="3681"/>
                </a:lnTo>
                <a:lnTo>
                  <a:pt x="2186" y="4083"/>
                </a:lnTo>
                <a:lnTo>
                  <a:pt x="1726" y="4486"/>
                </a:lnTo>
                <a:lnTo>
                  <a:pt x="1209" y="4773"/>
                </a:lnTo>
                <a:lnTo>
                  <a:pt x="634" y="5003"/>
                </a:lnTo>
                <a:lnTo>
                  <a:pt x="1" y="5118"/>
                </a:lnTo>
                <a:lnTo>
                  <a:pt x="1" y="5176"/>
                </a:lnTo>
                <a:lnTo>
                  <a:pt x="173" y="5291"/>
                </a:lnTo>
                <a:lnTo>
                  <a:pt x="576" y="5406"/>
                </a:lnTo>
                <a:lnTo>
                  <a:pt x="1554" y="5578"/>
                </a:lnTo>
                <a:lnTo>
                  <a:pt x="2531" y="5636"/>
                </a:lnTo>
                <a:lnTo>
                  <a:pt x="3566" y="5578"/>
                </a:lnTo>
                <a:lnTo>
                  <a:pt x="4486" y="5463"/>
                </a:lnTo>
                <a:lnTo>
                  <a:pt x="5407" y="5233"/>
                </a:lnTo>
                <a:lnTo>
                  <a:pt x="6327" y="4946"/>
                </a:lnTo>
                <a:lnTo>
                  <a:pt x="7247" y="4601"/>
                </a:lnTo>
                <a:lnTo>
                  <a:pt x="7649" y="4371"/>
                </a:lnTo>
                <a:lnTo>
                  <a:pt x="8052" y="4083"/>
                </a:lnTo>
                <a:lnTo>
                  <a:pt x="8627" y="3623"/>
                </a:lnTo>
                <a:lnTo>
                  <a:pt x="8914" y="3336"/>
                </a:lnTo>
                <a:lnTo>
                  <a:pt x="9202" y="2991"/>
                </a:lnTo>
                <a:lnTo>
                  <a:pt x="9432" y="2703"/>
                </a:lnTo>
                <a:lnTo>
                  <a:pt x="9605" y="2301"/>
                </a:lnTo>
                <a:lnTo>
                  <a:pt x="9720" y="1956"/>
                </a:lnTo>
                <a:lnTo>
                  <a:pt x="9720" y="1553"/>
                </a:lnTo>
                <a:lnTo>
                  <a:pt x="9605" y="1150"/>
                </a:lnTo>
                <a:lnTo>
                  <a:pt x="9375" y="805"/>
                </a:lnTo>
                <a:lnTo>
                  <a:pt x="9087" y="518"/>
                </a:lnTo>
                <a:lnTo>
                  <a:pt x="8742" y="288"/>
                </a:lnTo>
                <a:lnTo>
                  <a:pt x="8282" y="115"/>
                </a:lnTo>
                <a:lnTo>
                  <a:pt x="7879" y="58"/>
                </a:lnTo>
                <a:lnTo>
                  <a:pt x="7477"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25"/>
          <p:cNvSpPr/>
          <p:nvPr/>
        </p:nvSpPr>
        <p:spPr>
          <a:xfrm rot="-1238213">
            <a:off x="5199525" y="1012194"/>
            <a:ext cx="167875" cy="143905"/>
          </a:xfrm>
          <a:custGeom>
            <a:avLst/>
            <a:gdLst/>
            <a:ahLst/>
            <a:cxnLst/>
            <a:rect l="l" t="t" r="r" b="b"/>
            <a:pathLst>
              <a:path w="4027" h="3452" extrusionOk="0">
                <a:moveTo>
                  <a:pt x="1381" y="1"/>
                </a:moveTo>
                <a:lnTo>
                  <a:pt x="1036" y="116"/>
                </a:lnTo>
                <a:lnTo>
                  <a:pt x="749" y="231"/>
                </a:lnTo>
                <a:lnTo>
                  <a:pt x="461" y="404"/>
                </a:lnTo>
                <a:lnTo>
                  <a:pt x="231" y="691"/>
                </a:lnTo>
                <a:lnTo>
                  <a:pt x="58" y="979"/>
                </a:lnTo>
                <a:lnTo>
                  <a:pt x="1" y="1266"/>
                </a:lnTo>
                <a:lnTo>
                  <a:pt x="58" y="1669"/>
                </a:lnTo>
                <a:lnTo>
                  <a:pt x="173" y="2014"/>
                </a:lnTo>
                <a:lnTo>
                  <a:pt x="346" y="2359"/>
                </a:lnTo>
                <a:lnTo>
                  <a:pt x="576" y="2646"/>
                </a:lnTo>
                <a:lnTo>
                  <a:pt x="864" y="2934"/>
                </a:lnTo>
                <a:lnTo>
                  <a:pt x="1209" y="3164"/>
                </a:lnTo>
                <a:lnTo>
                  <a:pt x="1554" y="3279"/>
                </a:lnTo>
                <a:lnTo>
                  <a:pt x="1956" y="3394"/>
                </a:lnTo>
                <a:lnTo>
                  <a:pt x="2359" y="3451"/>
                </a:lnTo>
                <a:lnTo>
                  <a:pt x="2704" y="3451"/>
                </a:lnTo>
                <a:lnTo>
                  <a:pt x="2991" y="3336"/>
                </a:lnTo>
                <a:lnTo>
                  <a:pt x="3336" y="3221"/>
                </a:lnTo>
                <a:lnTo>
                  <a:pt x="3624" y="3049"/>
                </a:lnTo>
                <a:lnTo>
                  <a:pt x="3854" y="2761"/>
                </a:lnTo>
                <a:lnTo>
                  <a:pt x="3969" y="2474"/>
                </a:lnTo>
                <a:lnTo>
                  <a:pt x="4026" y="2186"/>
                </a:lnTo>
                <a:lnTo>
                  <a:pt x="4026" y="1784"/>
                </a:lnTo>
                <a:lnTo>
                  <a:pt x="3911" y="1439"/>
                </a:lnTo>
                <a:lnTo>
                  <a:pt x="3681" y="1094"/>
                </a:lnTo>
                <a:lnTo>
                  <a:pt x="3451" y="749"/>
                </a:lnTo>
                <a:lnTo>
                  <a:pt x="3164" y="519"/>
                </a:lnTo>
                <a:lnTo>
                  <a:pt x="2819" y="289"/>
                </a:lnTo>
                <a:lnTo>
                  <a:pt x="2474" y="116"/>
                </a:lnTo>
                <a:lnTo>
                  <a:pt x="2129" y="58"/>
                </a:lnTo>
                <a:lnTo>
                  <a:pt x="172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2"/>
        </a:solidFill>
        <a:effectLst/>
      </p:bgPr>
    </p:bg>
    <p:spTree>
      <p:nvGrpSpPr>
        <p:cNvPr id="1" name="Shape 184"/>
        <p:cNvGrpSpPr/>
        <p:nvPr/>
      </p:nvGrpSpPr>
      <p:grpSpPr>
        <a:xfrm>
          <a:off x="0" y="0"/>
          <a:ext cx="0" cy="0"/>
          <a:chOff x="0" y="0"/>
          <a:chExt cx="0" cy="0"/>
        </a:xfrm>
      </p:grpSpPr>
      <p:sp>
        <p:nvSpPr>
          <p:cNvPr id="185" name="Google Shape;185;p26"/>
          <p:cNvSpPr txBox="1">
            <a:spLocks noGrp="1"/>
          </p:cNvSpPr>
          <p:nvPr>
            <p:ph type="ctrTitle"/>
          </p:nvPr>
        </p:nvSpPr>
        <p:spPr>
          <a:xfrm>
            <a:off x="1332050" y="1991825"/>
            <a:ext cx="6480000" cy="11598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a:endParaRPr/>
          </a:p>
        </p:txBody>
      </p:sp>
      <p:sp>
        <p:nvSpPr>
          <p:cNvPr id="186" name="Google Shape;186;p26"/>
          <p:cNvSpPr/>
          <p:nvPr/>
        </p:nvSpPr>
        <p:spPr>
          <a:xfrm>
            <a:off x="7819049" y="4279674"/>
            <a:ext cx="237368" cy="234950"/>
          </a:xfrm>
          <a:custGeom>
            <a:avLst/>
            <a:gdLst/>
            <a:ahLst/>
            <a:cxnLst/>
            <a:rect l="l" t="t" r="r" b="b"/>
            <a:pathLst>
              <a:path w="5694" h="5636" extrusionOk="0">
                <a:moveTo>
                  <a:pt x="2703" y="0"/>
                </a:moveTo>
                <a:lnTo>
                  <a:pt x="2185" y="58"/>
                </a:lnTo>
                <a:lnTo>
                  <a:pt x="1725" y="230"/>
                </a:lnTo>
                <a:lnTo>
                  <a:pt x="1323" y="460"/>
                </a:lnTo>
                <a:lnTo>
                  <a:pt x="978" y="690"/>
                </a:lnTo>
                <a:lnTo>
                  <a:pt x="690" y="1035"/>
                </a:lnTo>
                <a:lnTo>
                  <a:pt x="460" y="1380"/>
                </a:lnTo>
                <a:lnTo>
                  <a:pt x="230" y="1725"/>
                </a:lnTo>
                <a:lnTo>
                  <a:pt x="115" y="2128"/>
                </a:lnTo>
                <a:lnTo>
                  <a:pt x="58" y="2588"/>
                </a:lnTo>
                <a:lnTo>
                  <a:pt x="0" y="2991"/>
                </a:lnTo>
                <a:lnTo>
                  <a:pt x="58" y="3451"/>
                </a:lnTo>
                <a:lnTo>
                  <a:pt x="173" y="3853"/>
                </a:lnTo>
                <a:lnTo>
                  <a:pt x="403" y="4256"/>
                </a:lnTo>
                <a:lnTo>
                  <a:pt x="633" y="4601"/>
                </a:lnTo>
                <a:lnTo>
                  <a:pt x="920" y="4888"/>
                </a:lnTo>
                <a:lnTo>
                  <a:pt x="1265" y="5176"/>
                </a:lnTo>
                <a:lnTo>
                  <a:pt x="1610" y="5406"/>
                </a:lnTo>
                <a:lnTo>
                  <a:pt x="2013" y="5521"/>
                </a:lnTo>
                <a:lnTo>
                  <a:pt x="2415" y="5636"/>
                </a:lnTo>
                <a:lnTo>
                  <a:pt x="3278" y="5636"/>
                </a:lnTo>
                <a:lnTo>
                  <a:pt x="3738" y="5521"/>
                </a:lnTo>
                <a:lnTo>
                  <a:pt x="4141" y="5348"/>
                </a:lnTo>
                <a:lnTo>
                  <a:pt x="4486" y="5176"/>
                </a:lnTo>
                <a:lnTo>
                  <a:pt x="4831" y="4888"/>
                </a:lnTo>
                <a:lnTo>
                  <a:pt x="5118" y="4543"/>
                </a:lnTo>
                <a:lnTo>
                  <a:pt x="5348" y="4198"/>
                </a:lnTo>
                <a:lnTo>
                  <a:pt x="5521" y="3796"/>
                </a:lnTo>
                <a:lnTo>
                  <a:pt x="5636" y="3393"/>
                </a:lnTo>
                <a:lnTo>
                  <a:pt x="5693" y="2933"/>
                </a:lnTo>
                <a:lnTo>
                  <a:pt x="5693" y="2531"/>
                </a:lnTo>
                <a:lnTo>
                  <a:pt x="5578" y="2128"/>
                </a:lnTo>
                <a:lnTo>
                  <a:pt x="5463" y="1668"/>
                </a:lnTo>
                <a:lnTo>
                  <a:pt x="5233" y="1323"/>
                </a:lnTo>
                <a:lnTo>
                  <a:pt x="4946" y="920"/>
                </a:lnTo>
                <a:lnTo>
                  <a:pt x="4543" y="575"/>
                </a:lnTo>
                <a:lnTo>
                  <a:pt x="4141" y="345"/>
                </a:lnTo>
                <a:lnTo>
                  <a:pt x="3681" y="115"/>
                </a:lnTo>
                <a:lnTo>
                  <a:pt x="322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26"/>
          <p:cNvSpPr/>
          <p:nvPr/>
        </p:nvSpPr>
        <p:spPr>
          <a:xfrm rot="10800000" flipH="1">
            <a:off x="8209639" y="2765967"/>
            <a:ext cx="397991" cy="318909"/>
          </a:xfrm>
          <a:custGeom>
            <a:avLst/>
            <a:gdLst/>
            <a:ahLst/>
            <a:cxnLst/>
            <a:rect l="l" t="t" r="r" b="b"/>
            <a:pathLst>
              <a:path w="9547" h="7650" extrusionOk="0">
                <a:moveTo>
                  <a:pt x="6902" y="1"/>
                </a:moveTo>
                <a:lnTo>
                  <a:pt x="6557" y="58"/>
                </a:lnTo>
                <a:lnTo>
                  <a:pt x="6212" y="116"/>
                </a:lnTo>
                <a:lnTo>
                  <a:pt x="5924" y="231"/>
                </a:lnTo>
                <a:lnTo>
                  <a:pt x="5636" y="346"/>
                </a:lnTo>
                <a:lnTo>
                  <a:pt x="5349" y="576"/>
                </a:lnTo>
                <a:lnTo>
                  <a:pt x="4831" y="979"/>
                </a:lnTo>
                <a:lnTo>
                  <a:pt x="4371" y="1611"/>
                </a:lnTo>
                <a:lnTo>
                  <a:pt x="3911" y="2244"/>
                </a:lnTo>
                <a:lnTo>
                  <a:pt x="3566" y="2934"/>
                </a:lnTo>
                <a:lnTo>
                  <a:pt x="3221" y="3624"/>
                </a:lnTo>
                <a:lnTo>
                  <a:pt x="2646" y="4716"/>
                </a:lnTo>
                <a:lnTo>
                  <a:pt x="2301" y="5292"/>
                </a:lnTo>
                <a:lnTo>
                  <a:pt x="1956" y="5809"/>
                </a:lnTo>
                <a:lnTo>
                  <a:pt x="1553" y="6327"/>
                </a:lnTo>
                <a:lnTo>
                  <a:pt x="1151" y="6787"/>
                </a:lnTo>
                <a:lnTo>
                  <a:pt x="633" y="7132"/>
                </a:lnTo>
                <a:lnTo>
                  <a:pt x="58" y="7419"/>
                </a:lnTo>
                <a:lnTo>
                  <a:pt x="1" y="7419"/>
                </a:lnTo>
                <a:lnTo>
                  <a:pt x="58" y="7477"/>
                </a:lnTo>
                <a:lnTo>
                  <a:pt x="403" y="7534"/>
                </a:lnTo>
                <a:lnTo>
                  <a:pt x="978" y="7649"/>
                </a:lnTo>
                <a:lnTo>
                  <a:pt x="1841" y="7649"/>
                </a:lnTo>
                <a:lnTo>
                  <a:pt x="2704" y="7592"/>
                </a:lnTo>
                <a:lnTo>
                  <a:pt x="3566" y="7362"/>
                </a:lnTo>
                <a:lnTo>
                  <a:pt x="4429" y="7132"/>
                </a:lnTo>
                <a:lnTo>
                  <a:pt x="5291" y="6787"/>
                </a:lnTo>
                <a:lnTo>
                  <a:pt x="6096" y="6384"/>
                </a:lnTo>
                <a:lnTo>
                  <a:pt x="6844" y="5867"/>
                </a:lnTo>
                <a:lnTo>
                  <a:pt x="7534" y="5349"/>
                </a:lnTo>
                <a:lnTo>
                  <a:pt x="7879" y="5004"/>
                </a:lnTo>
                <a:lnTo>
                  <a:pt x="8339" y="4544"/>
                </a:lnTo>
                <a:lnTo>
                  <a:pt x="8742" y="4084"/>
                </a:lnTo>
                <a:lnTo>
                  <a:pt x="9087" y="3566"/>
                </a:lnTo>
                <a:lnTo>
                  <a:pt x="9374" y="3049"/>
                </a:lnTo>
                <a:lnTo>
                  <a:pt x="9489" y="2474"/>
                </a:lnTo>
                <a:lnTo>
                  <a:pt x="9547" y="2186"/>
                </a:lnTo>
                <a:lnTo>
                  <a:pt x="9547" y="1899"/>
                </a:lnTo>
                <a:lnTo>
                  <a:pt x="9489" y="1611"/>
                </a:lnTo>
                <a:lnTo>
                  <a:pt x="9374" y="1381"/>
                </a:lnTo>
                <a:lnTo>
                  <a:pt x="9202" y="1094"/>
                </a:lnTo>
                <a:lnTo>
                  <a:pt x="8972" y="806"/>
                </a:lnTo>
                <a:lnTo>
                  <a:pt x="8742" y="633"/>
                </a:lnTo>
                <a:lnTo>
                  <a:pt x="8454" y="403"/>
                </a:lnTo>
                <a:lnTo>
                  <a:pt x="8167" y="288"/>
                </a:lnTo>
                <a:lnTo>
                  <a:pt x="7822" y="173"/>
                </a:lnTo>
                <a:lnTo>
                  <a:pt x="7534" y="58"/>
                </a:lnTo>
                <a:lnTo>
                  <a:pt x="724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26"/>
          <p:cNvSpPr/>
          <p:nvPr/>
        </p:nvSpPr>
        <p:spPr>
          <a:xfrm>
            <a:off x="6932025" y="4174163"/>
            <a:ext cx="429171" cy="390819"/>
          </a:xfrm>
          <a:custGeom>
            <a:avLst/>
            <a:gdLst/>
            <a:ahLst/>
            <a:cxnLst/>
            <a:rect l="l" t="t" r="r" b="b"/>
            <a:pathLst>
              <a:path w="10295" h="9375" extrusionOk="0">
                <a:moveTo>
                  <a:pt x="1" y="1"/>
                </a:moveTo>
                <a:lnTo>
                  <a:pt x="1" y="58"/>
                </a:lnTo>
                <a:lnTo>
                  <a:pt x="1" y="288"/>
                </a:lnTo>
                <a:lnTo>
                  <a:pt x="58" y="864"/>
                </a:lnTo>
                <a:lnTo>
                  <a:pt x="173" y="1554"/>
                </a:lnTo>
                <a:lnTo>
                  <a:pt x="403" y="2301"/>
                </a:lnTo>
                <a:lnTo>
                  <a:pt x="633" y="3049"/>
                </a:lnTo>
                <a:lnTo>
                  <a:pt x="978" y="3739"/>
                </a:lnTo>
                <a:lnTo>
                  <a:pt x="1323" y="4429"/>
                </a:lnTo>
                <a:lnTo>
                  <a:pt x="1668" y="5119"/>
                </a:lnTo>
                <a:lnTo>
                  <a:pt x="2128" y="5752"/>
                </a:lnTo>
                <a:lnTo>
                  <a:pt x="2531" y="6327"/>
                </a:lnTo>
                <a:lnTo>
                  <a:pt x="2934" y="6787"/>
                </a:lnTo>
                <a:lnTo>
                  <a:pt x="3336" y="7247"/>
                </a:lnTo>
                <a:lnTo>
                  <a:pt x="3796" y="7707"/>
                </a:lnTo>
                <a:lnTo>
                  <a:pt x="4256" y="8052"/>
                </a:lnTo>
                <a:lnTo>
                  <a:pt x="4716" y="8397"/>
                </a:lnTo>
                <a:lnTo>
                  <a:pt x="5234" y="8742"/>
                </a:lnTo>
                <a:lnTo>
                  <a:pt x="5809" y="8972"/>
                </a:lnTo>
                <a:lnTo>
                  <a:pt x="6384" y="9202"/>
                </a:lnTo>
                <a:lnTo>
                  <a:pt x="6901" y="9317"/>
                </a:lnTo>
                <a:lnTo>
                  <a:pt x="7419" y="9375"/>
                </a:lnTo>
                <a:lnTo>
                  <a:pt x="7937" y="9375"/>
                </a:lnTo>
                <a:lnTo>
                  <a:pt x="8397" y="9317"/>
                </a:lnTo>
                <a:lnTo>
                  <a:pt x="8857" y="9144"/>
                </a:lnTo>
                <a:lnTo>
                  <a:pt x="9259" y="8857"/>
                </a:lnTo>
                <a:lnTo>
                  <a:pt x="9662" y="8512"/>
                </a:lnTo>
                <a:lnTo>
                  <a:pt x="9949" y="8052"/>
                </a:lnTo>
                <a:lnTo>
                  <a:pt x="10179" y="7534"/>
                </a:lnTo>
                <a:lnTo>
                  <a:pt x="10294" y="7074"/>
                </a:lnTo>
                <a:lnTo>
                  <a:pt x="10294" y="6614"/>
                </a:lnTo>
                <a:lnTo>
                  <a:pt x="10237" y="6097"/>
                </a:lnTo>
                <a:lnTo>
                  <a:pt x="10064" y="5694"/>
                </a:lnTo>
                <a:lnTo>
                  <a:pt x="9834" y="5234"/>
                </a:lnTo>
                <a:lnTo>
                  <a:pt x="9547" y="4831"/>
                </a:lnTo>
                <a:lnTo>
                  <a:pt x="9144" y="4486"/>
                </a:lnTo>
                <a:lnTo>
                  <a:pt x="8799" y="4199"/>
                </a:lnTo>
                <a:lnTo>
                  <a:pt x="8397" y="3911"/>
                </a:lnTo>
                <a:lnTo>
                  <a:pt x="7592" y="3451"/>
                </a:lnTo>
                <a:lnTo>
                  <a:pt x="6671" y="3049"/>
                </a:lnTo>
                <a:lnTo>
                  <a:pt x="5809" y="2761"/>
                </a:lnTo>
                <a:lnTo>
                  <a:pt x="4601" y="2416"/>
                </a:lnTo>
                <a:lnTo>
                  <a:pt x="3394" y="2014"/>
                </a:lnTo>
                <a:lnTo>
                  <a:pt x="2819" y="1841"/>
                </a:lnTo>
                <a:lnTo>
                  <a:pt x="2186" y="1611"/>
                </a:lnTo>
                <a:lnTo>
                  <a:pt x="1668" y="1324"/>
                </a:lnTo>
                <a:lnTo>
                  <a:pt x="1093" y="979"/>
                </a:lnTo>
                <a:lnTo>
                  <a:pt x="576" y="576"/>
                </a:lnTo>
                <a:lnTo>
                  <a:pt x="58" y="58"/>
                </a:lnTo>
                <a:lnTo>
                  <a:pt x="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26"/>
          <p:cNvSpPr/>
          <p:nvPr/>
        </p:nvSpPr>
        <p:spPr>
          <a:xfrm rot="2325191">
            <a:off x="4300414" y="3864280"/>
            <a:ext cx="215816" cy="318868"/>
          </a:xfrm>
          <a:custGeom>
            <a:avLst/>
            <a:gdLst/>
            <a:ahLst/>
            <a:cxnLst/>
            <a:rect l="l" t="t" r="r" b="b"/>
            <a:pathLst>
              <a:path w="5177" h="7649" extrusionOk="0">
                <a:moveTo>
                  <a:pt x="1" y="0"/>
                </a:moveTo>
                <a:lnTo>
                  <a:pt x="1" y="58"/>
                </a:lnTo>
                <a:lnTo>
                  <a:pt x="288" y="403"/>
                </a:lnTo>
                <a:lnTo>
                  <a:pt x="518" y="863"/>
                </a:lnTo>
                <a:lnTo>
                  <a:pt x="633" y="1265"/>
                </a:lnTo>
                <a:lnTo>
                  <a:pt x="748" y="1668"/>
                </a:lnTo>
                <a:lnTo>
                  <a:pt x="863" y="2473"/>
                </a:lnTo>
                <a:lnTo>
                  <a:pt x="1036" y="4141"/>
                </a:lnTo>
                <a:lnTo>
                  <a:pt x="1093" y="4773"/>
                </a:lnTo>
                <a:lnTo>
                  <a:pt x="1266" y="5406"/>
                </a:lnTo>
                <a:lnTo>
                  <a:pt x="1438" y="5981"/>
                </a:lnTo>
                <a:lnTo>
                  <a:pt x="1726" y="6556"/>
                </a:lnTo>
                <a:lnTo>
                  <a:pt x="1898" y="6843"/>
                </a:lnTo>
                <a:lnTo>
                  <a:pt x="2128" y="7131"/>
                </a:lnTo>
                <a:lnTo>
                  <a:pt x="2416" y="7303"/>
                </a:lnTo>
                <a:lnTo>
                  <a:pt x="2646" y="7476"/>
                </a:lnTo>
                <a:lnTo>
                  <a:pt x="2934" y="7591"/>
                </a:lnTo>
                <a:lnTo>
                  <a:pt x="3279" y="7649"/>
                </a:lnTo>
                <a:lnTo>
                  <a:pt x="3624" y="7649"/>
                </a:lnTo>
                <a:lnTo>
                  <a:pt x="3969" y="7534"/>
                </a:lnTo>
                <a:lnTo>
                  <a:pt x="4314" y="7418"/>
                </a:lnTo>
                <a:lnTo>
                  <a:pt x="4601" y="7188"/>
                </a:lnTo>
                <a:lnTo>
                  <a:pt x="4774" y="6958"/>
                </a:lnTo>
                <a:lnTo>
                  <a:pt x="4946" y="6728"/>
                </a:lnTo>
                <a:lnTo>
                  <a:pt x="5119" y="6383"/>
                </a:lnTo>
                <a:lnTo>
                  <a:pt x="5176" y="6096"/>
                </a:lnTo>
                <a:lnTo>
                  <a:pt x="5176" y="5693"/>
                </a:lnTo>
                <a:lnTo>
                  <a:pt x="5176" y="5348"/>
                </a:lnTo>
                <a:lnTo>
                  <a:pt x="5119" y="4946"/>
                </a:lnTo>
                <a:lnTo>
                  <a:pt x="5004" y="4543"/>
                </a:lnTo>
                <a:lnTo>
                  <a:pt x="4889" y="4198"/>
                </a:lnTo>
                <a:lnTo>
                  <a:pt x="4716" y="3796"/>
                </a:lnTo>
                <a:lnTo>
                  <a:pt x="4314" y="3106"/>
                </a:lnTo>
                <a:lnTo>
                  <a:pt x="3796" y="2473"/>
                </a:lnTo>
                <a:lnTo>
                  <a:pt x="3106" y="1783"/>
                </a:lnTo>
                <a:lnTo>
                  <a:pt x="2301" y="1093"/>
                </a:lnTo>
                <a:lnTo>
                  <a:pt x="1438" y="575"/>
                </a:lnTo>
                <a:lnTo>
                  <a:pt x="978" y="345"/>
                </a:lnTo>
                <a:lnTo>
                  <a:pt x="518" y="115"/>
                </a:lnTo>
                <a:lnTo>
                  <a:pt x="231" y="58"/>
                </a:lnTo>
                <a:lnTo>
                  <a:pt x="5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26"/>
          <p:cNvSpPr/>
          <p:nvPr/>
        </p:nvSpPr>
        <p:spPr>
          <a:xfrm rot="10800000" flipH="1">
            <a:off x="7979525" y="2356054"/>
            <a:ext cx="860638" cy="354844"/>
          </a:xfrm>
          <a:custGeom>
            <a:avLst/>
            <a:gdLst/>
            <a:ahLst/>
            <a:cxnLst/>
            <a:rect l="l" t="t" r="r" b="b"/>
            <a:pathLst>
              <a:path w="20645" h="8512" extrusionOk="0">
                <a:moveTo>
                  <a:pt x="15699" y="1"/>
                </a:moveTo>
                <a:lnTo>
                  <a:pt x="14779" y="58"/>
                </a:lnTo>
                <a:lnTo>
                  <a:pt x="13802" y="231"/>
                </a:lnTo>
                <a:lnTo>
                  <a:pt x="12882" y="461"/>
                </a:lnTo>
                <a:lnTo>
                  <a:pt x="11962" y="806"/>
                </a:lnTo>
                <a:lnTo>
                  <a:pt x="11099" y="1151"/>
                </a:lnTo>
                <a:lnTo>
                  <a:pt x="9316" y="1899"/>
                </a:lnTo>
                <a:lnTo>
                  <a:pt x="8224" y="2416"/>
                </a:lnTo>
                <a:lnTo>
                  <a:pt x="7131" y="2934"/>
                </a:lnTo>
                <a:lnTo>
                  <a:pt x="5981" y="3451"/>
                </a:lnTo>
                <a:lnTo>
                  <a:pt x="4831" y="3854"/>
                </a:lnTo>
                <a:lnTo>
                  <a:pt x="3623" y="4256"/>
                </a:lnTo>
                <a:lnTo>
                  <a:pt x="3048" y="4371"/>
                </a:lnTo>
                <a:lnTo>
                  <a:pt x="2473" y="4429"/>
                </a:lnTo>
                <a:lnTo>
                  <a:pt x="1840" y="4486"/>
                </a:lnTo>
                <a:lnTo>
                  <a:pt x="1265" y="4429"/>
                </a:lnTo>
                <a:lnTo>
                  <a:pt x="633" y="4371"/>
                </a:lnTo>
                <a:lnTo>
                  <a:pt x="58" y="4199"/>
                </a:lnTo>
                <a:lnTo>
                  <a:pt x="0" y="4199"/>
                </a:lnTo>
                <a:lnTo>
                  <a:pt x="0" y="4314"/>
                </a:lnTo>
                <a:lnTo>
                  <a:pt x="288" y="4601"/>
                </a:lnTo>
                <a:lnTo>
                  <a:pt x="863" y="5119"/>
                </a:lnTo>
                <a:lnTo>
                  <a:pt x="1725" y="5637"/>
                </a:lnTo>
                <a:lnTo>
                  <a:pt x="2530" y="6154"/>
                </a:lnTo>
                <a:lnTo>
                  <a:pt x="3451" y="6557"/>
                </a:lnTo>
                <a:lnTo>
                  <a:pt x="4371" y="6959"/>
                </a:lnTo>
                <a:lnTo>
                  <a:pt x="5291" y="7304"/>
                </a:lnTo>
                <a:lnTo>
                  <a:pt x="6211" y="7592"/>
                </a:lnTo>
                <a:lnTo>
                  <a:pt x="7131" y="7879"/>
                </a:lnTo>
                <a:lnTo>
                  <a:pt x="8051" y="8052"/>
                </a:lnTo>
                <a:lnTo>
                  <a:pt x="8971" y="8224"/>
                </a:lnTo>
                <a:lnTo>
                  <a:pt x="9949" y="8397"/>
                </a:lnTo>
                <a:lnTo>
                  <a:pt x="10869" y="8454"/>
                </a:lnTo>
                <a:lnTo>
                  <a:pt x="11847" y="8512"/>
                </a:lnTo>
                <a:lnTo>
                  <a:pt x="12767" y="8512"/>
                </a:lnTo>
                <a:lnTo>
                  <a:pt x="13744" y="8454"/>
                </a:lnTo>
                <a:lnTo>
                  <a:pt x="14664" y="8339"/>
                </a:lnTo>
                <a:lnTo>
                  <a:pt x="15584" y="8167"/>
                </a:lnTo>
                <a:lnTo>
                  <a:pt x="16275" y="7994"/>
                </a:lnTo>
                <a:lnTo>
                  <a:pt x="17022" y="7707"/>
                </a:lnTo>
                <a:lnTo>
                  <a:pt x="17827" y="7419"/>
                </a:lnTo>
                <a:lnTo>
                  <a:pt x="18517" y="7017"/>
                </a:lnTo>
                <a:lnTo>
                  <a:pt x="19207" y="6557"/>
                </a:lnTo>
                <a:lnTo>
                  <a:pt x="19495" y="6327"/>
                </a:lnTo>
                <a:lnTo>
                  <a:pt x="19782" y="6039"/>
                </a:lnTo>
                <a:lnTo>
                  <a:pt x="20012" y="5752"/>
                </a:lnTo>
                <a:lnTo>
                  <a:pt x="20242" y="5407"/>
                </a:lnTo>
                <a:lnTo>
                  <a:pt x="20415" y="5061"/>
                </a:lnTo>
                <a:lnTo>
                  <a:pt x="20530" y="4716"/>
                </a:lnTo>
                <a:lnTo>
                  <a:pt x="20588" y="4314"/>
                </a:lnTo>
                <a:lnTo>
                  <a:pt x="20645" y="3854"/>
                </a:lnTo>
                <a:lnTo>
                  <a:pt x="20588" y="3451"/>
                </a:lnTo>
                <a:lnTo>
                  <a:pt x="20472" y="3049"/>
                </a:lnTo>
                <a:lnTo>
                  <a:pt x="20300" y="2704"/>
                </a:lnTo>
                <a:lnTo>
                  <a:pt x="20127" y="2301"/>
                </a:lnTo>
                <a:lnTo>
                  <a:pt x="19897" y="1956"/>
                </a:lnTo>
                <a:lnTo>
                  <a:pt x="19610" y="1611"/>
                </a:lnTo>
                <a:lnTo>
                  <a:pt x="19322" y="1324"/>
                </a:lnTo>
                <a:lnTo>
                  <a:pt x="18977" y="1036"/>
                </a:lnTo>
                <a:lnTo>
                  <a:pt x="18632" y="748"/>
                </a:lnTo>
                <a:lnTo>
                  <a:pt x="18230" y="576"/>
                </a:lnTo>
                <a:lnTo>
                  <a:pt x="17885" y="346"/>
                </a:lnTo>
                <a:lnTo>
                  <a:pt x="17482" y="231"/>
                </a:lnTo>
                <a:lnTo>
                  <a:pt x="17080" y="116"/>
                </a:lnTo>
                <a:lnTo>
                  <a:pt x="16677" y="58"/>
                </a:lnTo>
                <a:lnTo>
                  <a:pt x="15699"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26"/>
          <p:cNvSpPr/>
          <p:nvPr/>
        </p:nvSpPr>
        <p:spPr>
          <a:xfrm>
            <a:off x="6979966" y="3584453"/>
            <a:ext cx="733614" cy="716814"/>
          </a:xfrm>
          <a:custGeom>
            <a:avLst/>
            <a:gdLst/>
            <a:ahLst/>
            <a:cxnLst/>
            <a:rect l="l" t="t" r="r" b="b"/>
            <a:pathLst>
              <a:path w="17598" h="17195" extrusionOk="0">
                <a:moveTo>
                  <a:pt x="58" y="0"/>
                </a:moveTo>
                <a:lnTo>
                  <a:pt x="58" y="115"/>
                </a:lnTo>
                <a:lnTo>
                  <a:pt x="1" y="518"/>
                </a:lnTo>
                <a:lnTo>
                  <a:pt x="58" y="1438"/>
                </a:lnTo>
                <a:lnTo>
                  <a:pt x="231" y="2761"/>
                </a:lnTo>
                <a:lnTo>
                  <a:pt x="576" y="4083"/>
                </a:lnTo>
                <a:lnTo>
                  <a:pt x="921" y="5348"/>
                </a:lnTo>
                <a:lnTo>
                  <a:pt x="1439" y="6671"/>
                </a:lnTo>
                <a:lnTo>
                  <a:pt x="1956" y="7879"/>
                </a:lnTo>
                <a:lnTo>
                  <a:pt x="2589" y="9086"/>
                </a:lnTo>
                <a:lnTo>
                  <a:pt x="3279" y="10237"/>
                </a:lnTo>
                <a:lnTo>
                  <a:pt x="3969" y="11329"/>
                </a:lnTo>
                <a:lnTo>
                  <a:pt x="4601" y="12249"/>
                </a:lnTo>
                <a:lnTo>
                  <a:pt x="5291" y="13054"/>
                </a:lnTo>
                <a:lnTo>
                  <a:pt x="6039" y="13859"/>
                </a:lnTo>
                <a:lnTo>
                  <a:pt x="6787" y="14550"/>
                </a:lnTo>
                <a:lnTo>
                  <a:pt x="7649" y="15240"/>
                </a:lnTo>
                <a:lnTo>
                  <a:pt x="8512" y="15815"/>
                </a:lnTo>
                <a:lnTo>
                  <a:pt x="9489" y="16332"/>
                </a:lnTo>
                <a:lnTo>
                  <a:pt x="10467" y="16735"/>
                </a:lnTo>
                <a:lnTo>
                  <a:pt x="11387" y="17022"/>
                </a:lnTo>
                <a:lnTo>
                  <a:pt x="12250" y="17195"/>
                </a:lnTo>
                <a:lnTo>
                  <a:pt x="13630" y="17195"/>
                </a:lnTo>
                <a:lnTo>
                  <a:pt x="14032" y="17080"/>
                </a:lnTo>
                <a:lnTo>
                  <a:pt x="14435" y="16965"/>
                </a:lnTo>
                <a:lnTo>
                  <a:pt x="14838" y="16850"/>
                </a:lnTo>
                <a:lnTo>
                  <a:pt x="15240" y="16620"/>
                </a:lnTo>
                <a:lnTo>
                  <a:pt x="15585" y="16390"/>
                </a:lnTo>
                <a:lnTo>
                  <a:pt x="15988" y="16102"/>
                </a:lnTo>
                <a:lnTo>
                  <a:pt x="16275" y="15815"/>
                </a:lnTo>
                <a:lnTo>
                  <a:pt x="16620" y="15412"/>
                </a:lnTo>
                <a:lnTo>
                  <a:pt x="16850" y="15010"/>
                </a:lnTo>
                <a:lnTo>
                  <a:pt x="17080" y="14607"/>
                </a:lnTo>
                <a:lnTo>
                  <a:pt x="17310" y="14204"/>
                </a:lnTo>
                <a:lnTo>
                  <a:pt x="17425" y="13744"/>
                </a:lnTo>
                <a:lnTo>
                  <a:pt x="17540" y="13342"/>
                </a:lnTo>
                <a:lnTo>
                  <a:pt x="17598" y="12939"/>
                </a:lnTo>
                <a:lnTo>
                  <a:pt x="17598" y="12479"/>
                </a:lnTo>
                <a:lnTo>
                  <a:pt x="17598" y="12077"/>
                </a:lnTo>
                <a:lnTo>
                  <a:pt x="17540" y="11674"/>
                </a:lnTo>
                <a:lnTo>
                  <a:pt x="17425" y="11272"/>
                </a:lnTo>
                <a:lnTo>
                  <a:pt x="17253" y="10869"/>
                </a:lnTo>
                <a:lnTo>
                  <a:pt x="16908" y="10122"/>
                </a:lnTo>
                <a:lnTo>
                  <a:pt x="16390" y="9374"/>
                </a:lnTo>
                <a:lnTo>
                  <a:pt x="15758" y="8684"/>
                </a:lnTo>
                <a:lnTo>
                  <a:pt x="15183" y="8109"/>
                </a:lnTo>
                <a:lnTo>
                  <a:pt x="14492" y="7591"/>
                </a:lnTo>
                <a:lnTo>
                  <a:pt x="13802" y="7131"/>
                </a:lnTo>
                <a:lnTo>
                  <a:pt x="13112" y="6671"/>
                </a:lnTo>
                <a:lnTo>
                  <a:pt x="12365" y="6326"/>
                </a:lnTo>
                <a:lnTo>
                  <a:pt x="11560" y="5924"/>
                </a:lnTo>
                <a:lnTo>
                  <a:pt x="10007" y="5348"/>
                </a:lnTo>
                <a:lnTo>
                  <a:pt x="7994" y="4601"/>
                </a:lnTo>
                <a:lnTo>
                  <a:pt x="5867" y="3853"/>
                </a:lnTo>
                <a:lnTo>
                  <a:pt x="4831" y="3451"/>
                </a:lnTo>
                <a:lnTo>
                  <a:pt x="3796" y="2991"/>
                </a:lnTo>
                <a:lnTo>
                  <a:pt x="2819" y="2473"/>
                </a:lnTo>
                <a:lnTo>
                  <a:pt x="1956" y="1841"/>
                </a:lnTo>
                <a:lnTo>
                  <a:pt x="1439" y="1438"/>
                </a:lnTo>
                <a:lnTo>
                  <a:pt x="978" y="1036"/>
                </a:lnTo>
                <a:lnTo>
                  <a:pt x="518" y="518"/>
                </a:lnTo>
                <a:lnTo>
                  <a:pt x="116" y="58"/>
                </a:lnTo>
                <a:lnTo>
                  <a:pt x="5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26"/>
          <p:cNvSpPr/>
          <p:nvPr/>
        </p:nvSpPr>
        <p:spPr>
          <a:xfrm rot="-1227644">
            <a:off x="4988560" y="4283914"/>
            <a:ext cx="213398" cy="167875"/>
          </a:xfrm>
          <a:custGeom>
            <a:avLst/>
            <a:gdLst/>
            <a:ahLst/>
            <a:cxnLst/>
            <a:rect l="l" t="t" r="r" b="b"/>
            <a:pathLst>
              <a:path w="5119" h="4027" extrusionOk="0">
                <a:moveTo>
                  <a:pt x="2071" y="1"/>
                </a:moveTo>
                <a:lnTo>
                  <a:pt x="1553" y="116"/>
                </a:lnTo>
                <a:lnTo>
                  <a:pt x="1208" y="231"/>
                </a:lnTo>
                <a:lnTo>
                  <a:pt x="806" y="461"/>
                </a:lnTo>
                <a:lnTo>
                  <a:pt x="518" y="748"/>
                </a:lnTo>
                <a:lnTo>
                  <a:pt x="288" y="1094"/>
                </a:lnTo>
                <a:lnTo>
                  <a:pt x="115" y="1439"/>
                </a:lnTo>
                <a:lnTo>
                  <a:pt x="0" y="1841"/>
                </a:lnTo>
                <a:lnTo>
                  <a:pt x="58" y="2244"/>
                </a:lnTo>
                <a:lnTo>
                  <a:pt x="230" y="2646"/>
                </a:lnTo>
                <a:lnTo>
                  <a:pt x="518" y="3049"/>
                </a:lnTo>
                <a:lnTo>
                  <a:pt x="863" y="3394"/>
                </a:lnTo>
                <a:lnTo>
                  <a:pt x="1266" y="3624"/>
                </a:lnTo>
                <a:lnTo>
                  <a:pt x="1726" y="3796"/>
                </a:lnTo>
                <a:lnTo>
                  <a:pt x="2186" y="3969"/>
                </a:lnTo>
                <a:lnTo>
                  <a:pt x="2646" y="4026"/>
                </a:lnTo>
                <a:lnTo>
                  <a:pt x="3106" y="3969"/>
                </a:lnTo>
                <a:lnTo>
                  <a:pt x="3566" y="3911"/>
                </a:lnTo>
                <a:lnTo>
                  <a:pt x="3968" y="3739"/>
                </a:lnTo>
                <a:lnTo>
                  <a:pt x="4313" y="3509"/>
                </a:lnTo>
                <a:lnTo>
                  <a:pt x="4659" y="3279"/>
                </a:lnTo>
                <a:lnTo>
                  <a:pt x="4889" y="2934"/>
                </a:lnTo>
                <a:lnTo>
                  <a:pt x="5061" y="2589"/>
                </a:lnTo>
                <a:lnTo>
                  <a:pt x="5119" y="2186"/>
                </a:lnTo>
                <a:lnTo>
                  <a:pt x="5119" y="1784"/>
                </a:lnTo>
                <a:lnTo>
                  <a:pt x="4946" y="1324"/>
                </a:lnTo>
                <a:lnTo>
                  <a:pt x="4659" y="979"/>
                </a:lnTo>
                <a:lnTo>
                  <a:pt x="4313" y="633"/>
                </a:lnTo>
                <a:lnTo>
                  <a:pt x="3911" y="346"/>
                </a:lnTo>
                <a:lnTo>
                  <a:pt x="3451" y="173"/>
                </a:lnTo>
                <a:lnTo>
                  <a:pt x="2991" y="58"/>
                </a:lnTo>
                <a:lnTo>
                  <a:pt x="253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26"/>
          <p:cNvSpPr/>
          <p:nvPr/>
        </p:nvSpPr>
        <p:spPr>
          <a:xfrm rot="1302955">
            <a:off x="494865" y="2402127"/>
            <a:ext cx="731219" cy="544245"/>
          </a:xfrm>
          <a:custGeom>
            <a:avLst/>
            <a:gdLst/>
            <a:ahLst/>
            <a:cxnLst/>
            <a:rect l="l" t="t" r="r" b="b"/>
            <a:pathLst>
              <a:path w="17540" h="13055" extrusionOk="0">
                <a:moveTo>
                  <a:pt x="17540" y="0"/>
                </a:moveTo>
                <a:lnTo>
                  <a:pt x="17482" y="58"/>
                </a:lnTo>
                <a:lnTo>
                  <a:pt x="17080" y="518"/>
                </a:lnTo>
                <a:lnTo>
                  <a:pt x="16620" y="978"/>
                </a:lnTo>
                <a:lnTo>
                  <a:pt x="16160" y="1323"/>
                </a:lnTo>
                <a:lnTo>
                  <a:pt x="15642" y="1610"/>
                </a:lnTo>
                <a:lnTo>
                  <a:pt x="15124" y="1898"/>
                </a:lnTo>
                <a:lnTo>
                  <a:pt x="14549" y="2185"/>
                </a:lnTo>
                <a:lnTo>
                  <a:pt x="13399" y="2531"/>
                </a:lnTo>
                <a:lnTo>
                  <a:pt x="12192" y="2876"/>
                </a:lnTo>
                <a:lnTo>
                  <a:pt x="10984" y="3106"/>
                </a:lnTo>
                <a:lnTo>
                  <a:pt x="9776" y="3336"/>
                </a:lnTo>
                <a:lnTo>
                  <a:pt x="8569" y="3566"/>
                </a:lnTo>
                <a:lnTo>
                  <a:pt x="6728" y="3968"/>
                </a:lnTo>
                <a:lnTo>
                  <a:pt x="5751" y="4198"/>
                </a:lnTo>
                <a:lnTo>
                  <a:pt x="4831" y="4428"/>
                </a:lnTo>
                <a:lnTo>
                  <a:pt x="3911" y="4773"/>
                </a:lnTo>
                <a:lnTo>
                  <a:pt x="3048" y="5176"/>
                </a:lnTo>
                <a:lnTo>
                  <a:pt x="2243" y="5693"/>
                </a:lnTo>
                <a:lnTo>
                  <a:pt x="1495" y="6268"/>
                </a:lnTo>
                <a:lnTo>
                  <a:pt x="1208" y="6556"/>
                </a:lnTo>
                <a:lnTo>
                  <a:pt x="978" y="6901"/>
                </a:lnTo>
                <a:lnTo>
                  <a:pt x="748" y="7246"/>
                </a:lnTo>
                <a:lnTo>
                  <a:pt x="518" y="7591"/>
                </a:lnTo>
                <a:lnTo>
                  <a:pt x="345" y="7994"/>
                </a:lnTo>
                <a:lnTo>
                  <a:pt x="173" y="8396"/>
                </a:lnTo>
                <a:lnTo>
                  <a:pt x="115" y="8856"/>
                </a:lnTo>
                <a:lnTo>
                  <a:pt x="0" y="9259"/>
                </a:lnTo>
                <a:lnTo>
                  <a:pt x="0" y="9719"/>
                </a:lnTo>
                <a:lnTo>
                  <a:pt x="0" y="10121"/>
                </a:lnTo>
                <a:lnTo>
                  <a:pt x="58" y="10524"/>
                </a:lnTo>
                <a:lnTo>
                  <a:pt x="173" y="10926"/>
                </a:lnTo>
                <a:lnTo>
                  <a:pt x="288" y="11329"/>
                </a:lnTo>
                <a:lnTo>
                  <a:pt x="518" y="11674"/>
                </a:lnTo>
                <a:lnTo>
                  <a:pt x="748" y="12019"/>
                </a:lnTo>
                <a:lnTo>
                  <a:pt x="1035" y="12307"/>
                </a:lnTo>
                <a:lnTo>
                  <a:pt x="1380" y="12537"/>
                </a:lnTo>
                <a:lnTo>
                  <a:pt x="1725" y="12709"/>
                </a:lnTo>
                <a:lnTo>
                  <a:pt x="2070" y="12882"/>
                </a:lnTo>
                <a:lnTo>
                  <a:pt x="2415" y="12997"/>
                </a:lnTo>
                <a:lnTo>
                  <a:pt x="2818" y="13054"/>
                </a:lnTo>
                <a:lnTo>
                  <a:pt x="4026" y="13054"/>
                </a:lnTo>
                <a:lnTo>
                  <a:pt x="4831" y="12939"/>
                </a:lnTo>
                <a:lnTo>
                  <a:pt x="5636" y="12767"/>
                </a:lnTo>
                <a:lnTo>
                  <a:pt x="6383" y="12537"/>
                </a:lnTo>
                <a:lnTo>
                  <a:pt x="7073" y="12307"/>
                </a:lnTo>
                <a:lnTo>
                  <a:pt x="7936" y="11904"/>
                </a:lnTo>
                <a:lnTo>
                  <a:pt x="8799" y="11444"/>
                </a:lnTo>
                <a:lnTo>
                  <a:pt x="9604" y="10984"/>
                </a:lnTo>
                <a:lnTo>
                  <a:pt x="10351" y="10409"/>
                </a:lnTo>
                <a:lnTo>
                  <a:pt x="11099" y="9834"/>
                </a:lnTo>
                <a:lnTo>
                  <a:pt x="11847" y="9201"/>
                </a:lnTo>
                <a:lnTo>
                  <a:pt x="12537" y="8511"/>
                </a:lnTo>
                <a:lnTo>
                  <a:pt x="13169" y="7879"/>
                </a:lnTo>
                <a:lnTo>
                  <a:pt x="13802" y="7131"/>
                </a:lnTo>
                <a:lnTo>
                  <a:pt x="14434" y="6383"/>
                </a:lnTo>
                <a:lnTo>
                  <a:pt x="15009" y="5578"/>
                </a:lnTo>
                <a:lnTo>
                  <a:pt x="15584" y="4773"/>
                </a:lnTo>
                <a:lnTo>
                  <a:pt x="16045" y="3968"/>
                </a:lnTo>
                <a:lnTo>
                  <a:pt x="16562" y="3106"/>
                </a:lnTo>
                <a:lnTo>
                  <a:pt x="16965" y="2185"/>
                </a:lnTo>
                <a:lnTo>
                  <a:pt x="17310" y="1323"/>
                </a:lnTo>
                <a:lnTo>
                  <a:pt x="17540" y="518"/>
                </a:lnTo>
                <a:lnTo>
                  <a:pt x="17540" y="115"/>
                </a:lnTo>
                <a:lnTo>
                  <a:pt x="1754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6"/>
          <p:cNvSpPr/>
          <p:nvPr/>
        </p:nvSpPr>
        <p:spPr>
          <a:xfrm>
            <a:off x="1424315" y="4038224"/>
            <a:ext cx="460312" cy="354843"/>
          </a:xfrm>
          <a:custGeom>
            <a:avLst/>
            <a:gdLst/>
            <a:ahLst/>
            <a:cxnLst/>
            <a:rect l="l" t="t" r="r" b="b"/>
            <a:pathLst>
              <a:path w="11042" h="8512" extrusionOk="0">
                <a:moveTo>
                  <a:pt x="10984" y="0"/>
                </a:moveTo>
                <a:lnTo>
                  <a:pt x="10984" y="58"/>
                </a:lnTo>
                <a:lnTo>
                  <a:pt x="10697" y="288"/>
                </a:lnTo>
                <a:lnTo>
                  <a:pt x="10467" y="575"/>
                </a:lnTo>
                <a:lnTo>
                  <a:pt x="9834" y="978"/>
                </a:lnTo>
                <a:lnTo>
                  <a:pt x="9202" y="1266"/>
                </a:lnTo>
                <a:lnTo>
                  <a:pt x="8512" y="1496"/>
                </a:lnTo>
                <a:lnTo>
                  <a:pt x="7822" y="1668"/>
                </a:lnTo>
                <a:lnTo>
                  <a:pt x="7074" y="1841"/>
                </a:lnTo>
                <a:lnTo>
                  <a:pt x="5636" y="2013"/>
                </a:lnTo>
                <a:lnTo>
                  <a:pt x="4716" y="2128"/>
                </a:lnTo>
                <a:lnTo>
                  <a:pt x="3854" y="2301"/>
                </a:lnTo>
                <a:lnTo>
                  <a:pt x="2991" y="2473"/>
                </a:lnTo>
                <a:lnTo>
                  <a:pt x="2128" y="2761"/>
                </a:lnTo>
                <a:lnTo>
                  <a:pt x="1783" y="2933"/>
                </a:lnTo>
                <a:lnTo>
                  <a:pt x="1438" y="3163"/>
                </a:lnTo>
                <a:lnTo>
                  <a:pt x="1151" y="3393"/>
                </a:lnTo>
                <a:lnTo>
                  <a:pt x="863" y="3623"/>
                </a:lnTo>
                <a:lnTo>
                  <a:pt x="633" y="3968"/>
                </a:lnTo>
                <a:lnTo>
                  <a:pt x="403" y="4256"/>
                </a:lnTo>
                <a:lnTo>
                  <a:pt x="231" y="4601"/>
                </a:lnTo>
                <a:lnTo>
                  <a:pt x="116" y="5003"/>
                </a:lnTo>
                <a:lnTo>
                  <a:pt x="58" y="5348"/>
                </a:lnTo>
                <a:lnTo>
                  <a:pt x="1" y="5751"/>
                </a:lnTo>
                <a:lnTo>
                  <a:pt x="58" y="6096"/>
                </a:lnTo>
                <a:lnTo>
                  <a:pt x="116" y="6499"/>
                </a:lnTo>
                <a:lnTo>
                  <a:pt x="173" y="6901"/>
                </a:lnTo>
                <a:lnTo>
                  <a:pt x="346" y="7246"/>
                </a:lnTo>
                <a:lnTo>
                  <a:pt x="518" y="7534"/>
                </a:lnTo>
                <a:lnTo>
                  <a:pt x="748" y="7821"/>
                </a:lnTo>
                <a:lnTo>
                  <a:pt x="1036" y="8051"/>
                </a:lnTo>
                <a:lnTo>
                  <a:pt x="1266" y="8224"/>
                </a:lnTo>
                <a:lnTo>
                  <a:pt x="1611" y="8396"/>
                </a:lnTo>
                <a:lnTo>
                  <a:pt x="1898" y="8454"/>
                </a:lnTo>
                <a:lnTo>
                  <a:pt x="2243" y="8511"/>
                </a:lnTo>
                <a:lnTo>
                  <a:pt x="2588" y="8511"/>
                </a:lnTo>
                <a:lnTo>
                  <a:pt x="3279" y="8396"/>
                </a:lnTo>
                <a:lnTo>
                  <a:pt x="3969" y="8224"/>
                </a:lnTo>
                <a:lnTo>
                  <a:pt x="4659" y="7936"/>
                </a:lnTo>
                <a:lnTo>
                  <a:pt x="5291" y="7649"/>
                </a:lnTo>
                <a:lnTo>
                  <a:pt x="5809" y="7361"/>
                </a:lnTo>
                <a:lnTo>
                  <a:pt x="6671" y="6844"/>
                </a:lnTo>
                <a:lnTo>
                  <a:pt x="7477" y="6211"/>
                </a:lnTo>
                <a:lnTo>
                  <a:pt x="8282" y="5521"/>
                </a:lnTo>
                <a:lnTo>
                  <a:pt x="8972" y="4716"/>
                </a:lnTo>
                <a:lnTo>
                  <a:pt x="9604" y="3911"/>
                </a:lnTo>
                <a:lnTo>
                  <a:pt x="10122" y="2991"/>
                </a:lnTo>
                <a:lnTo>
                  <a:pt x="10524" y="2071"/>
                </a:lnTo>
                <a:lnTo>
                  <a:pt x="10869" y="1150"/>
                </a:lnTo>
                <a:lnTo>
                  <a:pt x="10984" y="460"/>
                </a:lnTo>
                <a:lnTo>
                  <a:pt x="11042" y="115"/>
                </a:lnTo>
                <a:lnTo>
                  <a:pt x="10984"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26"/>
          <p:cNvSpPr/>
          <p:nvPr/>
        </p:nvSpPr>
        <p:spPr>
          <a:xfrm>
            <a:off x="1978090" y="3704975"/>
            <a:ext cx="424377" cy="908618"/>
          </a:xfrm>
          <a:custGeom>
            <a:avLst/>
            <a:gdLst/>
            <a:ahLst/>
            <a:cxnLst/>
            <a:rect l="l" t="t" r="r" b="b"/>
            <a:pathLst>
              <a:path w="10180" h="21796" extrusionOk="0">
                <a:moveTo>
                  <a:pt x="9719" y="1"/>
                </a:moveTo>
                <a:lnTo>
                  <a:pt x="9317" y="174"/>
                </a:lnTo>
                <a:lnTo>
                  <a:pt x="8569" y="691"/>
                </a:lnTo>
                <a:lnTo>
                  <a:pt x="7477" y="1439"/>
                </a:lnTo>
                <a:lnTo>
                  <a:pt x="6499" y="2359"/>
                </a:lnTo>
                <a:lnTo>
                  <a:pt x="5521" y="3279"/>
                </a:lnTo>
                <a:lnTo>
                  <a:pt x="4659" y="4314"/>
                </a:lnTo>
                <a:lnTo>
                  <a:pt x="3854" y="5407"/>
                </a:lnTo>
                <a:lnTo>
                  <a:pt x="3049" y="6499"/>
                </a:lnTo>
                <a:lnTo>
                  <a:pt x="2358" y="7649"/>
                </a:lnTo>
                <a:lnTo>
                  <a:pt x="1726" y="8799"/>
                </a:lnTo>
                <a:lnTo>
                  <a:pt x="1266" y="9777"/>
                </a:lnTo>
                <a:lnTo>
                  <a:pt x="863" y="10755"/>
                </a:lnTo>
                <a:lnTo>
                  <a:pt x="576" y="11790"/>
                </a:lnTo>
                <a:lnTo>
                  <a:pt x="288" y="12825"/>
                </a:lnTo>
                <a:lnTo>
                  <a:pt x="116" y="13860"/>
                </a:lnTo>
                <a:lnTo>
                  <a:pt x="1" y="14895"/>
                </a:lnTo>
                <a:lnTo>
                  <a:pt x="1" y="15988"/>
                </a:lnTo>
                <a:lnTo>
                  <a:pt x="116" y="17023"/>
                </a:lnTo>
                <a:lnTo>
                  <a:pt x="288" y="17943"/>
                </a:lnTo>
                <a:lnTo>
                  <a:pt x="576" y="18806"/>
                </a:lnTo>
                <a:lnTo>
                  <a:pt x="978" y="19611"/>
                </a:lnTo>
                <a:lnTo>
                  <a:pt x="1266" y="19956"/>
                </a:lnTo>
                <a:lnTo>
                  <a:pt x="1496" y="20301"/>
                </a:lnTo>
                <a:lnTo>
                  <a:pt x="1841" y="20646"/>
                </a:lnTo>
                <a:lnTo>
                  <a:pt x="2128" y="20933"/>
                </a:lnTo>
                <a:lnTo>
                  <a:pt x="2473" y="21163"/>
                </a:lnTo>
                <a:lnTo>
                  <a:pt x="2876" y="21393"/>
                </a:lnTo>
                <a:lnTo>
                  <a:pt x="3279" y="21566"/>
                </a:lnTo>
                <a:lnTo>
                  <a:pt x="3739" y="21681"/>
                </a:lnTo>
                <a:lnTo>
                  <a:pt x="4199" y="21796"/>
                </a:lnTo>
                <a:lnTo>
                  <a:pt x="5636" y="21796"/>
                </a:lnTo>
                <a:lnTo>
                  <a:pt x="6039" y="21681"/>
                </a:lnTo>
                <a:lnTo>
                  <a:pt x="6441" y="21566"/>
                </a:lnTo>
                <a:lnTo>
                  <a:pt x="6844" y="21451"/>
                </a:lnTo>
                <a:lnTo>
                  <a:pt x="7247" y="21278"/>
                </a:lnTo>
                <a:lnTo>
                  <a:pt x="7592" y="21048"/>
                </a:lnTo>
                <a:lnTo>
                  <a:pt x="7937" y="20761"/>
                </a:lnTo>
                <a:lnTo>
                  <a:pt x="8224" y="20473"/>
                </a:lnTo>
                <a:lnTo>
                  <a:pt x="8512" y="20186"/>
                </a:lnTo>
                <a:lnTo>
                  <a:pt x="8972" y="19496"/>
                </a:lnTo>
                <a:lnTo>
                  <a:pt x="9374" y="18691"/>
                </a:lnTo>
                <a:lnTo>
                  <a:pt x="9719" y="17828"/>
                </a:lnTo>
                <a:lnTo>
                  <a:pt x="9892" y="17023"/>
                </a:lnTo>
                <a:lnTo>
                  <a:pt x="10064" y="16218"/>
                </a:lnTo>
                <a:lnTo>
                  <a:pt x="10122" y="15413"/>
                </a:lnTo>
                <a:lnTo>
                  <a:pt x="10179" y="14550"/>
                </a:lnTo>
                <a:lnTo>
                  <a:pt x="10122" y="13688"/>
                </a:lnTo>
                <a:lnTo>
                  <a:pt x="10064" y="12882"/>
                </a:lnTo>
                <a:lnTo>
                  <a:pt x="9892" y="11215"/>
                </a:lnTo>
                <a:lnTo>
                  <a:pt x="9547" y="9087"/>
                </a:lnTo>
                <a:lnTo>
                  <a:pt x="9202" y="6902"/>
                </a:lnTo>
                <a:lnTo>
                  <a:pt x="9087" y="5752"/>
                </a:lnTo>
                <a:lnTo>
                  <a:pt x="8972" y="4659"/>
                </a:lnTo>
                <a:lnTo>
                  <a:pt x="8972" y="3566"/>
                </a:lnTo>
                <a:lnTo>
                  <a:pt x="9087" y="2474"/>
                </a:lnTo>
                <a:lnTo>
                  <a:pt x="9202" y="1841"/>
                </a:lnTo>
                <a:lnTo>
                  <a:pt x="9374" y="1266"/>
                </a:lnTo>
                <a:lnTo>
                  <a:pt x="9547" y="634"/>
                </a:lnTo>
                <a:lnTo>
                  <a:pt x="9834" y="58"/>
                </a:lnTo>
                <a:lnTo>
                  <a:pt x="9834"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26"/>
          <p:cNvSpPr/>
          <p:nvPr/>
        </p:nvSpPr>
        <p:spPr>
          <a:xfrm>
            <a:off x="4609731" y="3768371"/>
            <a:ext cx="378814" cy="510672"/>
          </a:xfrm>
          <a:custGeom>
            <a:avLst/>
            <a:gdLst/>
            <a:ahLst/>
            <a:cxnLst/>
            <a:rect l="l" t="t" r="r" b="b"/>
            <a:pathLst>
              <a:path w="9087" h="12250" extrusionOk="0">
                <a:moveTo>
                  <a:pt x="288" y="0"/>
                </a:moveTo>
                <a:lnTo>
                  <a:pt x="230" y="58"/>
                </a:lnTo>
                <a:lnTo>
                  <a:pt x="173" y="288"/>
                </a:lnTo>
                <a:lnTo>
                  <a:pt x="58" y="863"/>
                </a:lnTo>
                <a:lnTo>
                  <a:pt x="0" y="1668"/>
                </a:lnTo>
                <a:lnTo>
                  <a:pt x="0" y="2530"/>
                </a:lnTo>
                <a:lnTo>
                  <a:pt x="0" y="3336"/>
                </a:lnTo>
                <a:lnTo>
                  <a:pt x="115" y="4198"/>
                </a:lnTo>
                <a:lnTo>
                  <a:pt x="288" y="5003"/>
                </a:lnTo>
                <a:lnTo>
                  <a:pt x="460" y="5808"/>
                </a:lnTo>
                <a:lnTo>
                  <a:pt x="748" y="6613"/>
                </a:lnTo>
                <a:lnTo>
                  <a:pt x="978" y="7361"/>
                </a:lnTo>
                <a:lnTo>
                  <a:pt x="1266" y="7994"/>
                </a:lnTo>
                <a:lnTo>
                  <a:pt x="1553" y="8569"/>
                </a:lnTo>
                <a:lnTo>
                  <a:pt x="1898" y="9144"/>
                </a:lnTo>
                <a:lnTo>
                  <a:pt x="2243" y="9719"/>
                </a:lnTo>
                <a:lnTo>
                  <a:pt x="2646" y="10236"/>
                </a:lnTo>
                <a:lnTo>
                  <a:pt x="3106" y="10696"/>
                </a:lnTo>
                <a:lnTo>
                  <a:pt x="3566" y="11156"/>
                </a:lnTo>
                <a:lnTo>
                  <a:pt x="4141" y="11559"/>
                </a:lnTo>
                <a:lnTo>
                  <a:pt x="4658" y="11847"/>
                </a:lnTo>
                <a:lnTo>
                  <a:pt x="5176" y="12077"/>
                </a:lnTo>
                <a:lnTo>
                  <a:pt x="5694" y="12192"/>
                </a:lnTo>
                <a:lnTo>
                  <a:pt x="6211" y="12249"/>
                </a:lnTo>
                <a:lnTo>
                  <a:pt x="6786" y="12192"/>
                </a:lnTo>
                <a:lnTo>
                  <a:pt x="7304" y="12077"/>
                </a:lnTo>
                <a:lnTo>
                  <a:pt x="7764" y="11789"/>
                </a:lnTo>
                <a:lnTo>
                  <a:pt x="8224" y="11386"/>
                </a:lnTo>
                <a:lnTo>
                  <a:pt x="8626" y="10984"/>
                </a:lnTo>
                <a:lnTo>
                  <a:pt x="8856" y="10466"/>
                </a:lnTo>
                <a:lnTo>
                  <a:pt x="9029" y="10006"/>
                </a:lnTo>
                <a:lnTo>
                  <a:pt x="9086" y="9489"/>
                </a:lnTo>
                <a:lnTo>
                  <a:pt x="9086" y="8971"/>
                </a:lnTo>
                <a:lnTo>
                  <a:pt x="8971" y="8454"/>
                </a:lnTo>
                <a:lnTo>
                  <a:pt x="8741" y="7936"/>
                </a:lnTo>
                <a:lnTo>
                  <a:pt x="8454" y="7419"/>
                </a:lnTo>
                <a:lnTo>
                  <a:pt x="8166" y="7016"/>
                </a:lnTo>
                <a:lnTo>
                  <a:pt x="7879" y="6613"/>
                </a:lnTo>
                <a:lnTo>
                  <a:pt x="7131" y="5866"/>
                </a:lnTo>
                <a:lnTo>
                  <a:pt x="6326" y="5176"/>
                </a:lnTo>
                <a:lnTo>
                  <a:pt x="5521" y="4601"/>
                </a:lnTo>
                <a:lnTo>
                  <a:pt x="4371" y="3911"/>
                </a:lnTo>
                <a:lnTo>
                  <a:pt x="3221" y="3163"/>
                </a:lnTo>
                <a:lnTo>
                  <a:pt x="2646" y="2760"/>
                </a:lnTo>
                <a:lnTo>
                  <a:pt x="2071" y="2300"/>
                </a:lnTo>
                <a:lnTo>
                  <a:pt x="1611" y="1840"/>
                </a:lnTo>
                <a:lnTo>
                  <a:pt x="1151" y="1380"/>
                </a:lnTo>
                <a:lnTo>
                  <a:pt x="690" y="748"/>
                </a:lnTo>
                <a:lnTo>
                  <a:pt x="28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26"/>
          <p:cNvSpPr/>
          <p:nvPr/>
        </p:nvSpPr>
        <p:spPr>
          <a:xfrm>
            <a:off x="2517483" y="4309108"/>
            <a:ext cx="148699" cy="117517"/>
          </a:xfrm>
          <a:custGeom>
            <a:avLst/>
            <a:gdLst/>
            <a:ahLst/>
            <a:cxnLst/>
            <a:rect l="l" t="t" r="r" b="b"/>
            <a:pathLst>
              <a:path w="3567" h="2819" extrusionOk="0">
                <a:moveTo>
                  <a:pt x="1381" y="1"/>
                </a:moveTo>
                <a:lnTo>
                  <a:pt x="1093" y="58"/>
                </a:lnTo>
                <a:lnTo>
                  <a:pt x="806" y="173"/>
                </a:lnTo>
                <a:lnTo>
                  <a:pt x="576" y="346"/>
                </a:lnTo>
                <a:lnTo>
                  <a:pt x="346" y="518"/>
                </a:lnTo>
                <a:lnTo>
                  <a:pt x="173" y="748"/>
                </a:lnTo>
                <a:lnTo>
                  <a:pt x="58" y="1036"/>
                </a:lnTo>
                <a:lnTo>
                  <a:pt x="1" y="1266"/>
                </a:lnTo>
                <a:lnTo>
                  <a:pt x="1" y="1553"/>
                </a:lnTo>
                <a:lnTo>
                  <a:pt x="173" y="1841"/>
                </a:lnTo>
                <a:lnTo>
                  <a:pt x="346" y="2128"/>
                </a:lnTo>
                <a:lnTo>
                  <a:pt x="576" y="2358"/>
                </a:lnTo>
                <a:lnTo>
                  <a:pt x="863" y="2531"/>
                </a:lnTo>
                <a:lnTo>
                  <a:pt x="1151" y="2646"/>
                </a:lnTo>
                <a:lnTo>
                  <a:pt x="1496" y="2761"/>
                </a:lnTo>
                <a:lnTo>
                  <a:pt x="1841" y="2818"/>
                </a:lnTo>
                <a:lnTo>
                  <a:pt x="2128" y="2818"/>
                </a:lnTo>
                <a:lnTo>
                  <a:pt x="2473" y="2703"/>
                </a:lnTo>
                <a:lnTo>
                  <a:pt x="2761" y="2646"/>
                </a:lnTo>
                <a:lnTo>
                  <a:pt x="2991" y="2473"/>
                </a:lnTo>
                <a:lnTo>
                  <a:pt x="3221" y="2301"/>
                </a:lnTo>
                <a:lnTo>
                  <a:pt x="3394" y="2071"/>
                </a:lnTo>
                <a:lnTo>
                  <a:pt x="3509" y="1783"/>
                </a:lnTo>
                <a:lnTo>
                  <a:pt x="3566" y="1496"/>
                </a:lnTo>
                <a:lnTo>
                  <a:pt x="3509" y="1208"/>
                </a:lnTo>
                <a:lnTo>
                  <a:pt x="3394" y="921"/>
                </a:lnTo>
                <a:lnTo>
                  <a:pt x="3221" y="691"/>
                </a:lnTo>
                <a:lnTo>
                  <a:pt x="2991" y="461"/>
                </a:lnTo>
                <a:lnTo>
                  <a:pt x="2703" y="288"/>
                </a:lnTo>
                <a:lnTo>
                  <a:pt x="2416" y="116"/>
                </a:lnTo>
                <a:lnTo>
                  <a:pt x="2071" y="58"/>
                </a:lnTo>
                <a:lnTo>
                  <a:pt x="172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26"/>
          <p:cNvSpPr/>
          <p:nvPr/>
        </p:nvSpPr>
        <p:spPr>
          <a:xfrm rot="1302955">
            <a:off x="709863" y="3063411"/>
            <a:ext cx="213404" cy="167839"/>
          </a:xfrm>
          <a:custGeom>
            <a:avLst/>
            <a:gdLst/>
            <a:ahLst/>
            <a:cxnLst/>
            <a:rect l="l" t="t" r="r" b="b"/>
            <a:pathLst>
              <a:path w="5119" h="4026" extrusionOk="0">
                <a:moveTo>
                  <a:pt x="2013" y="0"/>
                </a:moveTo>
                <a:lnTo>
                  <a:pt x="1553" y="115"/>
                </a:lnTo>
                <a:lnTo>
                  <a:pt x="1150" y="230"/>
                </a:lnTo>
                <a:lnTo>
                  <a:pt x="805" y="460"/>
                </a:lnTo>
                <a:lnTo>
                  <a:pt x="518" y="748"/>
                </a:lnTo>
                <a:lnTo>
                  <a:pt x="230" y="1093"/>
                </a:lnTo>
                <a:lnTo>
                  <a:pt x="58" y="1438"/>
                </a:lnTo>
                <a:lnTo>
                  <a:pt x="0" y="1840"/>
                </a:lnTo>
                <a:lnTo>
                  <a:pt x="58" y="2243"/>
                </a:lnTo>
                <a:lnTo>
                  <a:pt x="230" y="2646"/>
                </a:lnTo>
                <a:lnTo>
                  <a:pt x="518" y="3048"/>
                </a:lnTo>
                <a:lnTo>
                  <a:pt x="863" y="3336"/>
                </a:lnTo>
                <a:lnTo>
                  <a:pt x="1265" y="3623"/>
                </a:lnTo>
                <a:lnTo>
                  <a:pt x="1668" y="3796"/>
                </a:lnTo>
                <a:lnTo>
                  <a:pt x="2128" y="3968"/>
                </a:lnTo>
                <a:lnTo>
                  <a:pt x="2646" y="4026"/>
                </a:lnTo>
                <a:lnTo>
                  <a:pt x="3106" y="3968"/>
                </a:lnTo>
                <a:lnTo>
                  <a:pt x="3566" y="3911"/>
                </a:lnTo>
                <a:lnTo>
                  <a:pt x="3968" y="3738"/>
                </a:lnTo>
                <a:lnTo>
                  <a:pt x="4313" y="3508"/>
                </a:lnTo>
                <a:lnTo>
                  <a:pt x="4658" y="3221"/>
                </a:lnTo>
                <a:lnTo>
                  <a:pt x="4888" y="2933"/>
                </a:lnTo>
                <a:lnTo>
                  <a:pt x="5061" y="2531"/>
                </a:lnTo>
                <a:lnTo>
                  <a:pt x="5118" y="2186"/>
                </a:lnTo>
                <a:lnTo>
                  <a:pt x="5061" y="1725"/>
                </a:lnTo>
                <a:lnTo>
                  <a:pt x="4888" y="1323"/>
                </a:lnTo>
                <a:lnTo>
                  <a:pt x="4601" y="978"/>
                </a:lnTo>
                <a:lnTo>
                  <a:pt x="4256" y="633"/>
                </a:lnTo>
                <a:lnTo>
                  <a:pt x="3853" y="345"/>
                </a:lnTo>
                <a:lnTo>
                  <a:pt x="3451" y="173"/>
                </a:lnTo>
                <a:lnTo>
                  <a:pt x="2991" y="58"/>
                </a:lnTo>
                <a:lnTo>
                  <a:pt x="2531"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26"/>
          <p:cNvSpPr/>
          <p:nvPr/>
        </p:nvSpPr>
        <p:spPr>
          <a:xfrm rot="-3814210">
            <a:off x="918830" y="2734888"/>
            <a:ext cx="441133" cy="211020"/>
          </a:xfrm>
          <a:custGeom>
            <a:avLst/>
            <a:gdLst/>
            <a:ahLst/>
            <a:cxnLst/>
            <a:rect l="l" t="t" r="r" b="b"/>
            <a:pathLst>
              <a:path w="10582" h="5062" extrusionOk="0">
                <a:moveTo>
                  <a:pt x="2013" y="1"/>
                </a:moveTo>
                <a:lnTo>
                  <a:pt x="1610" y="116"/>
                </a:lnTo>
                <a:lnTo>
                  <a:pt x="1150" y="288"/>
                </a:lnTo>
                <a:lnTo>
                  <a:pt x="748" y="519"/>
                </a:lnTo>
                <a:lnTo>
                  <a:pt x="460" y="806"/>
                </a:lnTo>
                <a:lnTo>
                  <a:pt x="173" y="1209"/>
                </a:lnTo>
                <a:lnTo>
                  <a:pt x="0" y="1554"/>
                </a:lnTo>
                <a:lnTo>
                  <a:pt x="0" y="1784"/>
                </a:lnTo>
                <a:lnTo>
                  <a:pt x="0" y="2014"/>
                </a:lnTo>
                <a:lnTo>
                  <a:pt x="58" y="2416"/>
                </a:lnTo>
                <a:lnTo>
                  <a:pt x="230" y="2761"/>
                </a:lnTo>
                <a:lnTo>
                  <a:pt x="460" y="3106"/>
                </a:lnTo>
                <a:lnTo>
                  <a:pt x="748" y="3394"/>
                </a:lnTo>
                <a:lnTo>
                  <a:pt x="1093" y="3681"/>
                </a:lnTo>
                <a:lnTo>
                  <a:pt x="1438" y="3911"/>
                </a:lnTo>
                <a:lnTo>
                  <a:pt x="2185" y="4314"/>
                </a:lnTo>
                <a:lnTo>
                  <a:pt x="2645" y="4486"/>
                </a:lnTo>
                <a:lnTo>
                  <a:pt x="3105" y="4659"/>
                </a:lnTo>
                <a:lnTo>
                  <a:pt x="4083" y="4889"/>
                </a:lnTo>
                <a:lnTo>
                  <a:pt x="5061" y="5004"/>
                </a:lnTo>
                <a:lnTo>
                  <a:pt x="6038" y="5062"/>
                </a:lnTo>
                <a:lnTo>
                  <a:pt x="7073" y="5004"/>
                </a:lnTo>
                <a:lnTo>
                  <a:pt x="8108" y="4831"/>
                </a:lnTo>
                <a:lnTo>
                  <a:pt x="9086" y="4601"/>
                </a:lnTo>
                <a:lnTo>
                  <a:pt x="10064" y="4256"/>
                </a:lnTo>
                <a:lnTo>
                  <a:pt x="10409" y="4026"/>
                </a:lnTo>
                <a:lnTo>
                  <a:pt x="10581" y="3911"/>
                </a:lnTo>
                <a:lnTo>
                  <a:pt x="10236" y="3911"/>
                </a:lnTo>
                <a:lnTo>
                  <a:pt x="9949" y="3854"/>
                </a:lnTo>
                <a:lnTo>
                  <a:pt x="9316" y="3739"/>
                </a:lnTo>
                <a:lnTo>
                  <a:pt x="8741" y="3509"/>
                </a:lnTo>
                <a:lnTo>
                  <a:pt x="8166" y="3221"/>
                </a:lnTo>
                <a:lnTo>
                  <a:pt x="7591" y="2876"/>
                </a:lnTo>
                <a:lnTo>
                  <a:pt x="7073" y="2474"/>
                </a:lnTo>
                <a:lnTo>
                  <a:pt x="6038" y="1726"/>
                </a:lnTo>
                <a:lnTo>
                  <a:pt x="5233" y="1151"/>
                </a:lnTo>
                <a:lnTo>
                  <a:pt x="4371" y="634"/>
                </a:lnTo>
                <a:lnTo>
                  <a:pt x="3911" y="404"/>
                </a:lnTo>
                <a:lnTo>
                  <a:pt x="3450" y="231"/>
                </a:lnTo>
                <a:lnTo>
                  <a:pt x="2933" y="58"/>
                </a:lnTo>
                <a:lnTo>
                  <a:pt x="241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26"/>
          <p:cNvSpPr/>
          <p:nvPr/>
        </p:nvSpPr>
        <p:spPr>
          <a:xfrm rot="1827790">
            <a:off x="1588718" y="535572"/>
            <a:ext cx="352422" cy="299688"/>
          </a:xfrm>
          <a:custGeom>
            <a:avLst/>
            <a:gdLst/>
            <a:ahLst/>
            <a:cxnLst/>
            <a:rect l="l" t="t" r="r" b="b"/>
            <a:pathLst>
              <a:path w="8454" h="7189" extrusionOk="0">
                <a:moveTo>
                  <a:pt x="1840" y="0"/>
                </a:moveTo>
                <a:lnTo>
                  <a:pt x="1380" y="58"/>
                </a:lnTo>
                <a:lnTo>
                  <a:pt x="978" y="173"/>
                </a:lnTo>
                <a:lnTo>
                  <a:pt x="633" y="345"/>
                </a:lnTo>
                <a:lnTo>
                  <a:pt x="288" y="633"/>
                </a:lnTo>
                <a:lnTo>
                  <a:pt x="58" y="978"/>
                </a:lnTo>
                <a:lnTo>
                  <a:pt x="0" y="1380"/>
                </a:lnTo>
                <a:lnTo>
                  <a:pt x="0" y="1725"/>
                </a:lnTo>
                <a:lnTo>
                  <a:pt x="58" y="2128"/>
                </a:lnTo>
                <a:lnTo>
                  <a:pt x="173" y="2530"/>
                </a:lnTo>
                <a:lnTo>
                  <a:pt x="345" y="2875"/>
                </a:lnTo>
                <a:lnTo>
                  <a:pt x="575" y="3278"/>
                </a:lnTo>
                <a:lnTo>
                  <a:pt x="978" y="3853"/>
                </a:lnTo>
                <a:lnTo>
                  <a:pt x="1323" y="4256"/>
                </a:lnTo>
                <a:lnTo>
                  <a:pt x="1668" y="4601"/>
                </a:lnTo>
                <a:lnTo>
                  <a:pt x="2358" y="5176"/>
                </a:lnTo>
                <a:lnTo>
                  <a:pt x="3220" y="5693"/>
                </a:lnTo>
                <a:lnTo>
                  <a:pt x="4026" y="6153"/>
                </a:lnTo>
                <a:lnTo>
                  <a:pt x="4946" y="6556"/>
                </a:lnTo>
                <a:lnTo>
                  <a:pt x="5866" y="6843"/>
                </a:lnTo>
                <a:lnTo>
                  <a:pt x="6843" y="7073"/>
                </a:lnTo>
                <a:lnTo>
                  <a:pt x="7821" y="7188"/>
                </a:lnTo>
                <a:lnTo>
                  <a:pt x="8223" y="7188"/>
                </a:lnTo>
                <a:lnTo>
                  <a:pt x="8396" y="7131"/>
                </a:lnTo>
                <a:lnTo>
                  <a:pt x="8454" y="7131"/>
                </a:lnTo>
                <a:lnTo>
                  <a:pt x="8454" y="7073"/>
                </a:lnTo>
                <a:lnTo>
                  <a:pt x="7878" y="6786"/>
                </a:lnTo>
                <a:lnTo>
                  <a:pt x="7418" y="6441"/>
                </a:lnTo>
                <a:lnTo>
                  <a:pt x="6958" y="5981"/>
                </a:lnTo>
                <a:lnTo>
                  <a:pt x="6613" y="5463"/>
                </a:lnTo>
                <a:lnTo>
                  <a:pt x="6326" y="4946"/>
                </a:lnTo>
                <a:lnTo>
                  <a:pt x="5981" y="4371"/>
                </a:lnTo>
                <a:lnTo>
                  <a:pt x="5406" y="3335"/>
                </a:lnTo>
                <a:lnTo>
                  <a:pt x="4946" y="2473"/>
                </a:lnTo>
                <a:lnTo>
                  <a:pt x="4428" y="1668"/>
                </a:lnTo>
                <a:lnTo>
                  <a:pt x="4141" y="1265"/>
                </a:lnTo>
                <a:lnTo>
                  <a:pt x="3853" y="920"/>
                </a:lnTo>
                <a:lnTo>
                  <a:pt x="3450" y="575"/>
                </a:lnTo>
                <a:lnTo>
                  <a:pt x="3048" y="288"/>
                </a:lnTo>
                <a:lnTo>
                  <a:pt x="2703" y="115"/>
                </a:lnTo>
                <a:lnTo>
                  <a:pt x="2300"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26"/>
          <p:cNvSpPr/>
          <p:nvPr/>
        </p:nvSpPr>
        <p:spPr>
          <a:xfrm rot="1827807">
            <a:off x="3501985" y="452707"/>
            <a:ext cx="323660" cy="201391"/>
          </a:xfrm>
          <a:custGeom>
            <a:avLst/>
            <a:gdLst/>
            <a:ahLst/>
            <a:cxnLst/>
            <a:rect l="l" t="t" r="r" b="b"/>
            <a:pathLst>
              <a:path w="7764" h="4831" extrusionOk="0">
                <a:moveTo>
                  <a:pt x="1208" y="0"/>
                </a:moveTo>
                <a:lnTo>
                  <a:pt x="863" y="115"/>
                </a:lnTo>
                <a:lnTo>
                  <a:pt x="576" y="230"/>
                </a:lnTo>
                <a:lnTo>
                  <a:pt x="346" y="460"/>
                </a:lnTo>
                <a:lnTo>
                  <a:pt x="116" y="748"/>
                </a:lnTo>
                <a:lnTo>
                  <a:pt x="0" y="1035"/>
                </a:lnTo>
                <a:lnTo>
                  <a:pt x="0" y="1380"/>
                </a:lnTo>
                <a:lnTo>
                  <a:pt x="58" y="1725"/>
                </a:lnTo>
                <a:lnTo>
                  <a:pt x="173" y="2128"/>
                </a:lnTo>
                <a:lnTo>
                  <a:pt x="346" y="2415"/>
                </a:lnTo>
                <a:lnTo>
                  <a:pt x="518" y="2703"/>
                </a:lnTo>
                <a:lnTo>
                  <a:pt x="806" y="2933"/>
                </a:lnTo>
                <a:lnTo>
                  <a:pt x="1151" y="3163"/>
                </a:lnTo>
                <a:lnTo>
                  <a:pt x="1496" y="3335"/>
                </a:lnTo>
                <a:lnTo>
                  <a:pt x="1898" y="3450"/>
                </a:lnTo>
                <a:lnTo>
                  <a:pt x="2243" y="3565"/>
                </a:lnTo>
                <a:lnTo>
                  <a:pt x="3048" y="3680"/>
                </a:lnTo>
                <a:lnTo>
                  <a:pt x="3853" y="3738"/>
                </a:lnTo>
                <a:lnTo>
                  <a:pt x="4889" y="3853"/>
                </a:lnTo>
                <a:lnTo>
                  <a:pt x="5924" y="3968"/>
                </a:lnTo>
                <a:lnTo>
                  <a:pt x="6441" y="4083"/>
                </a:lnTo>
                <a:lnTo>
                  <a:pt x="6901" y="4255"/>
                </a:lnTo>
                <a:lnTo>
                  <a:pt x="7361" y="4486"/>
                </a:lnTo>
                <a:lnTo>
                  <a:pt x="7706" y="4831"/>
                </a:lnTo>
                <a:lnTo>
                  <a:pt x="7764" y="4831"/>
                </a:lnTo>
                <a:lnTo>
                  <a:pt x="7764" y="4773"/>
                </a:lnTo>
                <a:lnTo>
                  <a:pt x="7706" y="4658"/>
                </a:lnTo>
                <a:lnTo>
                  <a:pt x="7591" y="4313"/>
                </a:lnTo>
                <a:lnTo>
                  <a:pt x="7189" y="3623"/>
                </a:lnTo>
                <a:lnTo>
                  <a:pt x="6729" y="2933"/>
                </a:lnTo>
                <a:lnTo>
                  <a:pt x="6154" y="2300"/>
                </a:lnTo>
                <a:lnTo>
                  <a:pt x="5579" y="1783"/>
                </a:lnTo>
                <a:lnTo>
                  <a:pt x="4946" y="1265"/>
                </a:lnTo>
                <a:lnTo>
                  <a:pt x="4313" y="805"/>
                </a:lnTo>
                <a:lnTo>
                  <a:pt x="3623" y="460"/>
                </a:lnTo>
                <a:lnTo>
                  <a:pt x="2876" y="173"/>
                </a:lnTo>
                <a:lnTo>
                  <a:pt x="2243" y="58"/>
                </a:lnTo>
                <a:lnTo>
                  <a:pt x="155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26"/>
          <p:cNvSpPr/>
          <p:nvPr/>
        </p:nvSpPr>
        <p:spPr>
          <a:xfrm rot="1827790">
            <a:off x="1185425" y="1261974"/>
            <a:ext cx="208602" cy="462726"/>
          </a:xfrm>
          <a:custGeom>
            <a:avLst/>
            <a:gdLst/>
            <a:ahLst/>
            <a:cxnLst/>
            <a:rect l="l" t="t" r="r" b="b"/>
            <a:pathLst>
              <a:path w="5004" h="11100" extrusionOk="0">
                <a:moveTo>
                  <a:pt x="3336" y="1"/>
                </a:moveTo>
                <a:lnTo>
                  <a:pt x="3106" y="173"/>
                </a:lnTo>
                <a:lnTo>
                  <a:pt x="2646" y="576"/>
                </a:lnTo>
                <a:lnTo>
                  <a:pt x="2070" y="1208"/>
                </a:lnTo>
                <a:lnTo>
                  <a:pt x="1553" y="1899"/>
                </a:lnTo>
                <a:lnTo>
                  <a:pt x="1093" y="2704"/>
                </a:lnTo>
                <a:lnTo>
                  <a:pt x="690" y="3509"/>
                </a:lnTo>
                <a:lnTo>
                  <a:pt x="403" y="4371"/>
                </a:lnTo>
                <a:lnTo>
                  <a:pt x="173" y="5234"/>
                </a:lnTo>
                <a:lnTo>
                  <a:pt x="58" y="6097"/>
                </a:lnTo>
                <a:lnTo>
                  <a:pt x="0" y="6959"/>
                </a:lnTo>
                <a:lnTo>
                  <a:pt x="0" y="7477"/>
                </a:lnTo>
                <a:lnTo>
                  <a:pt x="58" y="8109"/>
                </a:lnTo>
                <a:lnTo>
                  <a:pt x="115" y="8742"/>
                </a:lnTo>
                <a:lnTo>
                  <a:pt x="288" y="9317"/>
                </a:lnTo>
                <a:lnTo>
                  <a:pt x="518" y="9892"/>
                </a:lnTo>
                <a:lnTo>
                  <a:pt x="805" y="10410"/>
                </a:lnTo>
                <a:lnTo>
                  <a:pt x="1035" y="10582"/>
                </a:lnTo>
                <a:lnTo>
                  <a:pt x="1208" y="10755"/>
                </a:lnTo>
                <a:lnTo>
                  <a:pt x="1495" y="10927"/>
                </a:lnTo>
                <a:lnTo>
                  <a:pt x="1725" y="10985"/>
                </a:lnTo>
                <a:lnTo>
                  <a:pt x="2070" y="11042"/>
                </a:lnTo>
                <a:lnTo>
                  <a:pt x="2416" y="11100"/>
                </a:lnTo>
                <a:lnTo>
                  <a:pt x="2703" y="11042"/>
                </a:lnTo>
                <a:lnTo>
                  <a:pt x="3048" y="10985"/>
                </a:lnTo>
                <a:lnTo>
                  <a:pt x="3336" y="10812"/>
                </a:lnTo>
                <a:lnTo>
                  <a:pt x="3681" y="10697"/>
                </a:lnTo>
                <a:lnTo>
                  <a:pt x="3911" y="10525"/>
                </a:lnTo>
                <a:lnTo>
                  <a:pt x="4198" y="10295"/>
                </a:lnTo>
                <a:lnTo>
                  <a:pt x="4428" y="10064"/>
                </a:lnTo>
                <a:lnTo>
                  <a:pt x="4601" y="9777"/>
                </a:lnTo>
                <a:lnTo>
                  <a:pt x="4773" y="9489"/>
                </a:lnTo>
                <a:lnTo>
                  <a:pt x="4888" y="9202"/>
                </a:lnTo>
                <a:lnTo>
                  <a:pt x="4946" y="8857"/>
                </a:lnTo>
                <a:lnTo>
                  <a:pt x="5003" y="8569"/>
                </a:lnTo>
                <a:lnTo>
                  <a:pt x="5003" y="7879"/>
                </a:lnTo>
                <a:lnTo>
                  <a:pt x="4888" y="7132"/>
                </a:lnTo>
                <a:lnTo>
                  <a:pt x="4716" y="6384"/>
                </a:lnTo>
                <a:lnTo>
                  <a:pt x="4428" y="5636"/>
                </a:lnTo>
                <a:lnTo>
                  <a:pt x="4141" y="4889"/>
                </a:lnTo>
                <a:lnTo>
                  <a:pt x="3681" y="3739"/>
                </a:lnTo>
                <a:lnTo>
                  <a:pt x="3508" y="3106"/>
                </a:lnTo>
                <a:lnTo>
                  <a:pt x="3336" y="2531"/>
                </a:lnTo>
                <a:lnTo>
                  <a:pt x="3221" y="1899"/>
                </a:lnTo>
                <a:lnTo>
                  <a:pt x="3163" y="1266"/>
                </a:lnTo>
                <a:lnTo>
                  <a:pt x="3278" y="633"/>
                </a:lnTo>
                <a:lnTo>
                  <a:pt x="3451" y="58"/>
                </a:lnTo>
                <a:lnTo>
                  <a:pt x="345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26"/>
          <p:cNvSpPr/>
          <p:nvPr/>
        </p:nvSpPr>
        <p:spPr>
          <a:xfrm rot="1827790">
            <a:off x="848951" y="1332927"/>
            <a:ext cx="148698" cy="115098"/>
          </a:xfrm>
          <a:custGeom>
            <a:avLst/>
            <a:gdLst/>
            <a:ahLst/>
            <a:cxnLst/>
            <a:rect l="l" t="t" r="r" b="b"/>
            <a:pathLst>
              <a:path w="3567" h="2761" extrusionOk="0">
                <a:moveTo>
                  <a:pt x="1726" y="0"/>
                </a:moveTo>
                <a:lnTo>
                  <a:pt x="1381" y="58"/>
                </a:lnTo>
                <a:lnTo>
                  <a:pt x="1093" y="115"/>
                </a:lnTo>
                <a:lnTo>
                  <a:pt x="748" y="288"/>
                </a:lnTo>
                <a:lnTo>
                  <a:pt x="518" y="460"/>
                </a:lnTo>
                <a:lnTo>
                  <a:pt x="346" y="690"/>
                </a:lnTo>
                <a:lnTo>
                  <a:pt x="173" y="920"/>
                </a:lnTo>
                <a:lnTo>
                  <a:pt x="58" y="1150"/>
                </a:lnTo>
                <a:lnTo>
                  <a:pt x="1" y="1438"/>
                </a:lnTo>
                <a:lnTo>
                  <a:pt x="1" y="1725"/>
                </a:lnTo>
                <a:lnTo>
                  <a:pt x="116" y="2013"/>
                </a:lnTo>
                <a:lnTo>
                  <a:pt x="288" y="2243"/>
                </a:lnTo>
                <a:lnTo>
                  <a:pt x="576" y="2473"/>
                </a:lnTo>
                <a:lnTo>
                  <a:pt x="863" y="2588"/>
                </a:lnTo>
                <a:lnTo>
                  <a:pt x="1208" y="2703"/>
                </a:lnTo>
                <a:lnTo>
                  <a:pt x="1496" y="2760"/>
                </a:lnTo>
                <a:lnTo>
                  <a:pt x="2186" y="2760"/>
                </a:lnTo>
                <a:lnTo>
                  <a:pt x="2474" y="2645"/>
                </a:lnTo>
                <a:lnTo>
                  <a:pt x="2819" y="2473"/>
                </a:lnTo>
                <a:lnTo>
                  <a:pt x="3049" y="2300"/>
                </a:lnTo>
                <a:lnTo>
                  <a:pt x="3221" y="2128"/>
                </a:lnTo>
                <a:lnTo>
                  <a:pt x="3394" y="1898"/>
                </a:lnTo>
                <a:lnTo>
                  <a:pt x="3509" y="1610"/>
                </a:lnTo>
                <a:lnTo>
                  <a:pt x="3566" y="1323"/>
                </a:lnTo>
                <a:lnTo>
                  <a:pt x="3509" y="1035"/>
                </a:lnTo>
                <a:lnTo>
                  <a:pt x="3451" y="805"/>
                </a:lnTo>
                <a:lnTo>
                  <a:pt x="3221" y="518"/>
                </a:lnTo>
                <a:lnTo>
                  <a:pt x="2991" y="345"/>
                </a:lnTo>
                <a:lnTo>
                  <a:pt x="2704" y="173"/>
                </a:lnTo>
                <a:lnTo>
                  <a:pt x="2359" y="58"/>
                </a:lnTo>
                <a:lnTo>
                  <a:pt x="2071"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26"/>
          <p:cNvSpPr/>
          <p:nvPr/>
        </p:nvSpPr>
        <p:spPr>
          <a:xfrm rot="1827807">
            <a:off x="3855665" y="672377"/>
            <a:ext cx="285350" cy="383607"/>
          </a:xfrm>
          <a:custGeom>
            <a:avLst/>
            <a:gdLst/>
            <a:ahLst/>
            <a:cxnLst/>
            <a:rect l="l" t="t" r="r" b="b"/>
            <a:pathLst>
              <a:path w="6845" h="9202" extrusionOk="0">
                <a:moveTo>
                  <a:pt x="2129" y="1"/>
                </a:moveTo>
                <a:lnTo>
                  <a:pt x="1726" y="58"/>
                </a:lnTo>
                <a:lnTo>
                  <a:pt x="1323" y="173"/>
                </a:lnTo>
                <a:lnTo>
                  <a:pt x="978" y="346"/>
                </a:lnTo>
                <a:lnTo>
                  <a:pt x="633" y="633"/>
                </a:lnTo>
                <a:lnTo>
                  <a:pt x="346" y="978"/>
                </a:lnTo>
                <a:lnTo>
                  <a:pt x="173" y="1323"/>
                </a:lnTo>
                <a:lnTo>
                  <a:pt x="1" y="1726"/>
                </a:lnTo>
                <a:lnTo>
                  <a:pt x="1" y="2128"/>
                </a:lnTo>
                <a:lnTo>
                  <a:pt x="1" y="2473"/>
                </a:lnTo>
                <a:lnTo>
                  <a:pt x="116" y="2876"/>
                </a:lnTo>
                <a:lnTo>
                  <a:pt x="231" y="3278"/>
                </a:lnTo>
                <a:lnTo>
                  <a:pt x="461" y="3623"/>
                </a:lnTo>
                <a:lnTo>
                  <a:pt x="921" y="4256"/>
                </a:lnTo>
                <a:lnTo>
                  <a:pt x="1438" y="4831"/>
                </a:lnTo>
                <a:lnTo>
                  <a:pt x="2071" y="5291"/>
                </a:lnTo>
                <a:lnTo>
                  <a:pt x="2704" y="5751"/>
                </a:lnTo>
                <a:lnTo>
                  <a:pt x="4429" y="6844"/>
                </a:lnTo>
                <a:lnTo>
                  <a:pt x="5234" y="7476"/>
                </a:lnTo>
                <a:lnTo>
                  <a:pt x="5636" y="7821"/>
                </a:lnTo>
                <a:lnTo>
                  <a:pt x="5981" y="8166"/>
                </a:lnTo>
                <a:lnTo>
                  <a:pt x="6326" y="8684"/>
                </a:lnTo>
                <a:lnTo>
                  <a:pt x="6557" y="9202"/>
                </a:lnTo>
                <a:lnTo>
                  <a:pt x="6614" y="9202"/>
                </a:lnTo>
                <a:lnTo>
                  <a:pt x="6672" y="8972"/>
                </a:lnTo>
                <a:lnTo>
                  <a:pt x="6787" y="8569"/>
                </a:lnTo>
                <a:lnTo>
                  <a:pt x="6787" y="7936"/>
                </a:lnTo>
                <a:lnTo>
                  <a:pt x="6844" y="7304"/>
                </a:lnTo>
                <a:lnTo>
                  <a:pt x="6787" y="6729"/>
                </a:lnTo>
                <a:lnTo>
                  <a:pt x="6729" y="6096"/>
                </a:lnTo>
                <a:lnTo>
                  <a:pt x="6614" y="5464"/>
                </a:lnTo>
                <a:lnTo>
                  <a:pt x="6442" y="4831"/>
                </a:lnTo>
                <a:lnTo>
                  <a:pt x="6039" y="3681"/>
                </a:lnTo>
                <a:lnTo>
                  <a:pt x="5636" y="2761"/>
                </a:lnTo>
                <a:lnTo>
                  <a:pt x="5406" y="2358"/>
                </a:lnTo>
                <a:lnTo>
                  <a:pt x="5119" y="1956"/>
                </a:lnTo>
                <a:lnTo>
                  <a:pt x="4831" y="1553"/>
                </a:lnTo>
                <a:lnTo>
                  <a:pt x="4486" y="1208"/>
                </a:lnTo>
                <a:lnTo>
                  <a:pt x="4084" y="863"/>
                </a:lnTo>
                <a:lnTo>
                  <a:pt x="3681" y="576"/>
                </a:lnTo>
                <a:lnTo>
                  <a:pt x="3336" y="346"/>
                </a:lnTo>
                <a:lnTo>
                  <a:pt x="2934" y="173"/>
                </a:lnTo>
                <a:lnTo>
                  <a:pt x="2531" y="58"/>
                </a:lnTo>
                <a:lnTo>
                  <a:pt x="2129"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26"/>
          <p:cNvSpPr/>
          <p:nvPr/>
        </p:nvSpPr>
        <p:spPr>
          <a:xfrm rot="1827790">
            <a:off x="943946" y="779694"/>
            <a:ext cx="855835" cy="608923"/>
          </a:xfrm>
          <a:custGeom>
            <a:avLst/>
            <a:gdLst/>
            <a:ahLst/>
            <a:cxnLst/>
            <a:rect l="l" t="t" r="r" b="b"/>
            <a:pathLst>
              <a:path w="20530" h="14607" extrusionOk="0">
                <a:moveTo>
                  <a:pt x="18000" y="0"/>
                </a:moveTo>
                <a:lnTo>
                  <a:pt x="16907" y="58"/>
                </a:lnTo>
                <a:lnTo>
                  <a:pt x="15814" y="115"/>
                </a:lnTo>
                <a:lnTo>
                  <a:pt x="14664" y="288"/>
                </a:lnTo>
                <a:lnTo>
                  <a:pt x="13572" y="460"/>
                </a:lnTo>
                <a:lnTo>
                  <a:pt x="12479" y="748"/>
                </a:lnTo>
                <a:lnTo>
                  <a:pt x="11444" y="1035"/>
                </a:lnTo>
                <a:lnTo>
                  <a:pt x="10409" y="1380"/>
                </a:lnTo>
                <a:lnTo>
                  <a:pt x="9374" y="1725"/>
                </a:lnTo>
                <a:lnTo>
                  <a:pt x="8396" y="2128"/>
                </a:lnTo>
                <a:lnTo>
                  <a:pt x="7418" y="2588"/>
                </a:lnTo>
                <a:lnTo>
                  <a:pt x="6441" y="3048"/>
                </a:lnTo>
                <a:lnTo>
                  <a:pt x="5521" y="3623"/>
                </a:lnTo>
                <a:lnTo>
                  <a:pt x="4601" y="4256"/>
                </a:lnTo>
                <a:lnTo>
                  <a:pt x="3795" y="4888"/>
                </a:lnTo>
                <a:lnTo>
                  <a:pt x="2990" y="5636"/>
                </a:lnTo>
                <a:lnTo>
                  <a:pt x="2415" y="6211"/>
                </a:lnTo>
                <a:lnTo>
                  <a:pt x="1840" y="6901"/>
                </a:lnTo>
                <a:lnTo>
                  <a:pt x="1265" y="7648"/>
                </a:lnTo>
                <a:lnTo>
                  <a:pt x="748" y="8454"/>
                </a:lnTo>
                <a:lnTo>
                  <a:pt x="345" y="9259"/>
                </a:lnTo>
                <a:lnTo>
                  <a:pt x="230" y="9719"/>
                </a:lnTo>
                <a:lnTo>
                  <a:pt x="115" y="10121"/>
                </a:lnTo>
                <a:lnTo>
                  <a:pt x="58" y="10581"/>
                </a:lnTo>
                <a:lnTo>
                  <a:pt x="0" y="10984"/>
                </a:lnTo>
                <a:lnTo>
                  <a:pt x="58" y="11444"/>
                </a:lnTo>
                <a:lnTo>
                  <a:pt x="173" y="11846"/>
                </a:lnTo>
                <a:lnTo>
                  <a:pt x="345" y="12306"/>
                </a:lnTo>
                <a:lnTo>
                  <a:pt x="518" y="12709"/>
                </a:lnTo>
                <a:lnTo>
                  <a:pt x="805" y="13112"/>
                </a:lnTo>
                <a:lnTo>
                  <a:pt x="1150" y="13457"/>
                </a:lnTo>
                <a:lnTo>
                  <a:pt x="1553" y="13744"/>
                </a:lnTo>
                <a:lnTo>
                  <a:pt x="1955" y="13974"/>
                </a:lnTo>
                <a:lnTo>
                  <a:pt x="2358" y="14204"/>
                </a:lnTo>
                <a:lnTo>
                  <a:pt x="2818" y="14319"/>
                </a:lnTo>
                <a:lnTo>
                  <a:pt x="3335" y="14492"/>
                </a:lnTo>
                <a:lnTo>
                  <a:pt x="3795" y="14549"/>
                </a:lnTo>
                <a:lnTo>
                  <a:pt x="4313" y="14607"/>
                </a:lnTo>
                <a:lnTo>
                  <a:pt x="4831" y="14607"/>
                </a:lnTo>
                <a:lnTo>
                  <a:pt x="5291" y="14549"/>
                </a:lnTo>
                <a:lnTo>
                  <a:pt x="5751" y="14492"/>
                </a:lnTo>
                <a:lnTo>
                  <a:pt x="6211" y="14377"/>
                </a:lnTo>
                <a:lnTo>
                  <a:pt x="6613" y="14204"/>
                </a:lnTo>
                <a:lnTo>
                  <a:pt x="7131" y="13974"/>
                </a:lnTo>
                <a:lnTo>
                  <a:pt x="7591" y="13687"/>
                </a:lnTo>
                <a:lnTo>
                  <a:pt x="8511" y="13054"/>
                </a:lnTo>
                <a:lnTo>
                  <a:pt x="9316" y="12364"/>
                </a:lnTo>
                <a:lnTo>
                  <a:pt x="10064" y="11559"/>
                </a:lnTo>
                <a:lnTo>
                  <a:pt x="10811" y="10696"/>
                </a:lnTo>
                <a:lnTo>
                  <a:pt x="11444" y="9834"/>
                </a:lnTo>
                <a:lnTo>
                  <a:pt x="12766" y="8109"/>
                </a:lnTo>
                <a:lnTo>
                  <a:pt x="13514" y="6958"/>
                </a:lnTo>
                <a:lnTo>
                  <a:pt x="14319" y="5808"/>
                </a:lnTo>
                <a:lnTo>
                  <a:pt x="15124" y="4658"/>
                </a:lnTo>
                <a:lnTo>
                  <a:pt x="15987" y="3566"/>
                </a:lnTo>
                <a:lnTo>
                  <a:pt x="16447" y="3048"/>
                </a:lnTo>
                <a:lnTo>
                  <a:pt x="16964" y="2530"/>
                </a:lnTo>
                <a:lnTo>
                  <a:pt x="17482" y="2070"/>
                </a:lnTo>
                <a:lnTo>
                  <a:pt x="18000" y="1668"/>
                </a:lnTo>
                <a:lnTo>
                  <a:pt x="18575" y="1265"/>
                </a:lnTo>
                <a:lnTo>
                  <a:pt x="19150" y="920"/>
                </a:lnTo>
                <a:lnTo>
                  <a:pt x="19840" y="690"/>
                </a:lnTo>
                <a:lnTo>
                  <a:pt x="20472" y="460"/>
                </a:lnTo>
                <a:lnTo>
                  <a:pt x="20530" y="403"/>
                </a:lnTo>
                <a:lnTo>
                  <a:pt x="20472" y="345"/>
                </a:lnTo>
                <a:lnTo>
                  <a:pt x="20070" y="230"/>
                </a:lnTo>
                <a:lnTo>
                  <a:pt x="19150" y="58"/>
                </a:lnTo>
                <a:lnTo>
                  <a:pt x="1800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26"/>
          <p:cNvSpPr/>
          <p:nvPr/>
        </p:nvSpPr>
        <p:spPr>
          <a:xfrm rot="1827807">
            <a:off x="3233619" y="682663"/>
            <a:ext cx="635356" cy="426753"/>
          </a:xfrm>
          <a:custGeom>
            <a:avLst/>
            <a:gdLst/>
            <a:ahLst/>
            <a:cxnLst/>
            <a:rect l="l" t="t" r="r" b="b"/>
            <a:pathLst>
              <a:path w="15241" h="10237" extrusionOk="0">
                <a:moveTo>
                  <a:pt x="3796" y="1"/>
                </a:moveTo>
                <a:lnTo>
                  <a:pt x="3106" y="58"/>
                </a:lnTo>
                <a:lnTo>
                  <a:pt x="2474" y="231"/>
                </a:lnTo>
                <a:lnTo>
                  <a:pt x="1841" y="461"/>
                </a:lnTo>
                <a:lnTo>
                  <a:pt x="1323" y="806"/>
                </a:lnTo>
                <a:lnTo>
                  <a:pt x="863" y="1266"/>
                </a:lnTo>
                <a:lnTo>
                  <a:pt x="633" y="1553"/>
                </a:lnTo>
                <a:lnTo>
                  <a:pt x="461" y="1841"/>
                </a:lnTo>
                <a:lnTo>
                  <a:pt x="288" y="2128"/>
                </a:lnTo>
                <a:lnTo>
                  <a:pt x="173" y="2473"/>
                </a:lnTo>
                <a:lnTo>
                  <a:pt x="58" y="3221"/>
                </a:lnTo>
                <a:lnTo>
                  <a:pt x="1" y="3854"/>
                </a:lnTo>
                <a:lnTo>
                  <a:pt x="116" y="4486"/>
                </a:lnTo>
                <a:lnTo>
                  <a:pt x="346" y="5061"/>
                </a:lnTo>
                <a:lnTo>
                  <a:pt x="691" y="5579"/>
                </a:lnTo>
                <a:lnTo>
                  <a:pt x="1093" y="6096"/>
                </a:lnTo>
                <a:lnTo>
                  <a:pt x="1611" y="6499"/>
                </a:lnTo>
                <a:lnTo>
                  <a:pt x="2186" y="6901"/>
                </a:lnTo>
                <a:lnTo>
                  <a:pt x="2761" y="7189"/>
                </a:lnTo>
                <a:lnTo>
                  <a:pt x="3336" y="7419"/>
                </a:lnTo>
                <a:lnTo>
                  <a:pt x="3911" y="7649"/>
                </a:lnTo>
                <a:lnTo>
                  <a:pt x="4486" y="7822"/>
                </a:lnTo>
                <a:lnTo>
                  <a:pt x="5751" y="8109"/>
                </a:lnTo>
                <a:lnTo>
                  <a:pt x="7017" y="8224"/>
                </a:lnTo>
                <a:lnTo>
                  <a:pt x="8627" y="8339"/>
                </a:lnTo>
                <a:lnTo>
                  <a:pt x="10294" y="8512"/>
                </a:lnTo>
                <a:lnTo>
                  <a:pt x="11157" y="8627"/>
                </a:lnTo>
                <a:lnTo>
                  <a:pt x="11962" y="8742"/>
                </a:lnTo>
                <a:lnTo>
                  <a:pt x="12767" y="8972"/>
                </a:lnTo>
                <a:lnTo>
                  <a:pt x="13515" y="9259"/>
                </a:lnTo>
                <a:lnTo>
                  <a:pt x="14377" y="9662"/>
                </a:lnTo>
                <a:lnTo>
                  <a:pt x="14780" y="9892"/>
                </a:lnTo>
                <a:lnTo>
                  <a:pt x="15183" y="10179"/>
                </a:lnTo>
                <a:lnTo>
                  <a:pt x="15240" y="10237"/>
                </a:lnTo>
                <a:lnTo>
                  <a:pt x="15240" y="10122"/>
                </a:lnTo>
                <a:lnTo>
                  <a:pt x="15183" y="9834"/>
                </a:lnTo>
                <a:lnTo>
                  <a:pt x="14952" y="9144"/>
                </a:lnTo>
                <a:lnTo>
                  <a:pt x="14550" y="8224"/>
                </a:lnTo>
                <a:lnTo>
                  <a:pt x="14090" y="7361"/>
                </a:lnTo>
                <a:lnTo>
                  <a:pt x="13572" y="6499"/>
                </a:lnTo>
                <a:lnTo>
                  <a:pt x="12997" y="5636"/>
                </a:lnTo>
                <a:lnTo>
                  <a:pt x="12365" y="4831"/>
                </a:lnTo>
                <a:lnTo>
                  <a:pt x="11675" y="4084"/>
                </a:lnTo>
                <a:lnTo>
                  <a:pt x="10985" y="3394"/>
                </a:lnTo>
                <a:lnTo>
                  <a:pt x="10237" y="2703"/>
                </a:lnTo>
                <a:lnTo>
                  <a:pt x="9604" y="2186"/>
                </a:lnTo>
                <a:lnTo>
                  <a:pt x="8972" y="1726"/>
                </a:lnTo>
                <a:lnTo>
                  <a:pt x="8282" y="1323"/>
                </a:lnTo>
                <a:lnTo>
                  <a:pt x="7592" y="921"/>
                </a:lnTo>
                <a:lnTo>
                  <a:pt x="6844" y="576"/>
                </a:lnTo>
                <a:lnTo>
                  <a:pt x="6096" y="346"/>
                </a:lnTo>
                <a:lnTo>
                  <a:pt x="5291" y="173"/>
                </a:lnTo>
                <a:lnTo>
                  <a:pt x="4486"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26"/>
          <p:cNvSpPr/>
          <p:nvPr/>
        </p:nvSpPr>
        <p:spPr>
          <a:xfrm rot="1827790">
            <a:off x="1641304" y="1211644"/>
            <a:ext cx="177420" cy="177462"/>
          </a:xfrm>
          <a:custGeom>
            <a:avLst/>
            <a:gdLst/>
            <a:ahLst/>
            <a:cxnLst/>
            <a:rect l="l" t="t" r="r" b="b"/>
            <a:pathLst>
              <a:path w="4256" h="4257" extrusionOk="0">
                <a:moveTo>
                  <a:pt x="1840" y="1"/>
                </a:moveTo>
                <a:lnTo>
                  <a:pt x="1495" y="116"/>
                </a:lnTo>
                <a:lnTo>
                  <a:pt x="1150" y="231"/>
                </a:lnTo>
                <a:lnTo>
                  <a:pt x="805" y="461"/>
                </a:lnTo>
                <a:lnTo>
                  <a:pt x="575" y="691"/>
                </a:lnTo>
                <a:lnTo>
                  <a:pt x="403" y="921"/>
                </a:lnTo>
                <a:lnTo>
                  <a:pt x="230" y="1208"/>
                </a:lnTo>
                <a:lnTo>
                  <a:pt x="115" y="1496"/>
                </a:lnTo>
                <a:lnTo>
                  <a:pt x="58" y="1841"/>
                </a:lnTo>
                <a:lnTo>
                  <a:pt x="0" y="2128"/>
                </a:lnTo>
                <a:lnTo>
                  <a:pt x="58" y="2473"/>
                </a:lnTo>
                <a:lnTo>
                  <a:pt x="115" y="2819"/>
                </a:lnTo>
                <a:lnTo>
                  <a:pt x="230" y="3106"/>
                </a:lnTo>
                <a:lnTo>
                  <a:pt x="403" y="3394"/>
                </a:lnTo>
                <a:lnTo>
                  <a:pt x="633" y="3624"/>
                </a:lnTo>
                <a:lnTo>
                  <a:pt x="863" y="3854"/>
                </a:lnTo>
                <a:lnTo>
                  <a:pt x="1093" y="4026"/>
                </a:lnTo>
                <a:lnTo>
                  <a:pt x="1380" y="4141"/>
                </a:lnTo>
                <a:lnTo>
                  <a:pt x="1725" y="4199"/>
                </a:lnTo>
                <a:lnTo>
                  <a:pt x="2070" y="4256"/>
                </a:lnTo>
                <a:lnTo>
                  <a:pt x="2358" y="4256"/>
                </a:lnTo>
                <a:lnTo>
                  <a:pt x="2703" y="4199"/>
                </a:lnTo>
                <a:lnTo>
                  <a:pt x="2990" y="4084"/>
                </a:lnTo>
                <a:lnTo>
                  <a:pt x="3278" y="3911"/>
                </a:lnTo>
                <a:lnTo>
                  <a:pt x="3508" y="3739"/>
                </a:lnTo>
                <a:lnTo>
                  <a:pt x="3738" y="3509"/>
                </a:lnTo>
                <a:lnTo>
                  <a:pt x="3968" y="3221"/>
                </a:lnTo>
                <a:lnTo>
                  <a:pt x="4083" y="2934"/>
                </a:lnTo>
                <a:lnTo>
                  <a:pt x="4198" y="2646"/>
                </a:lnTo>
                <a:lnTo>
                  <a:pt x="4256" y="2301"/>
                </a:lnTo>
                <a:lnTo>
                  <a:pt x="4256" y="2013"/>
                </a:lnTo>
                <a:lnTo>
                  <a:pt x="4198" y="1668"/>
                </a:lnTo>
                <a:lnTo>
                  <a:pt x="4141" y="1381"/>
                </a:lnTo>
                <a:lnTo>
                  <a:pt x="3968" y="1093"/>
                </a:lnTo>
                <a:lnTo>
                  <a:pt x="3795" y="806"/>
                </a:lnTo>
                <a:lnTo>
                  <a:pt x="3565" y="576"/>
                </a:lnTo>
                <a:lnTo>
                  <a:pt x="3278" y="346"/>
                </a:lnTo>
                <a:lnTo>
                  <a:pt x="2933" y="173"/>
                </a:lnTo>
                <a:lnTo>
                  <a:pt x="2588" y="58"/>
                </a:lnTo>
                <a:lnTo>
                  <a:pt x="224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26"/>
          <p:cNvSpPr/>
          <p:nvPr/>
        </p:nvSpPr>
        <p:spPr>
          <a:xfrm rot="-1238213">
            <a:off x="5331439" y="1035509"/>
            <a:ext cx="405202" cy="234951"/>
          </a:xfrm>
          <a:custGeom>
            <a:avLst/>
            <a:gdLst/>
            <a:ahLst/>
            <a:cxnLst/>
            <a:rect l="l" t="t" r="r" b="b"/>
            <a:pathLst>
              <a:path w="9720" h="5636" extrusionOk="0">
                <a:moveTo>
                  <a:pt x="7477" y="0"/>
                </a:moveTo>
                <a:lnTo>
                  <a:pt x="7074" y="58"/>
                </a:lnTo>
                <a:lnTo>
                  <a:pt x="6614" y="230"/>
                </a:lnTo>
                <a:lnTo>
                  <a:pt x="6154" y="460"/>
                </a:lnTo>
                <a:lnTo>
                  <a:pt x="5752" y="690"/>
                </a:lnTo>
                <a:lnTo>
                  <a:pt x="5349" y="978"/>
                </a:lnTo>
                <a:lnTo>
                  <a:pt x="4601" y="1668"/>
                </a:lnTo>
                <a:lnTo>
                  <a:pt x="3969" y="2358"/>
                </a:lnTo>
                <a:lnTo>
                  <a:pt x="3106" y="3221"/>
                </a:lnTo>
                <a:lnTo>
                  <a:pt x="2646" y="3681"/>
                </a:lnTo>
                <a:lnTo>
                  <a:pt x="2186" y="4083"/>
                </a:lnTo>
                <a:lnTo>
                  <a:pt x="1726" y="4486"/>
                </a:lnTo>
                <a:lnTo>
                  <a:pt x="1209" y="4773"/>
                </a:lnTo>
                <a:lnTo>
                  <a:pt x="634" y="5003"/>
                </a:lnTo>
                <a:lnTo>
                  <a:pt x="1" y="5118"/>
                </a:lnTo>
                <a:lnTo>
                  <a:pt x="1" y="5176"/>
                </a:lnTo>
                <a:lnTo>
                  <a:pt x="173" y="5291"/>
                </a:lnTo>
                <a:lnTo>
                  <a:pt x="576" y="5406"/>
                </a:lnTo>
                <a:lnTo>
                  <a:pt x="1554" y="5578"/>
                </a:lnTo>
                <a:lnTo>
                  <a:pt x="2531" y="5636"/>
                </a:lnTo>
                <a:lnTo>
                  <a:pt x="3566" y="5578"/>
                </a:lnTo>
                <a:lnTo>
                  <a:pt x="4486" y="5463"/>
                </a:lnTo>
                <a:lnTo>
                  <a:pt x="5407" y="5233"/>
                </a:lnTo>
                <a:lnTo>
                  <a:pt x="6327" y="4946"/>
                </a:lnTo>
                <a:lnTo>
                  <a:pt x="7247" y="4601"/>
                </a:lnTo>
                <a:lnTo>
                  <a:pt x="7649" y="4371"/>
                </a:lnTo>
                <a:lnTo>
                  <a:pt x="8052" y="4083"/>
                </a:lnTo>
                <a:lnTo>
                  <a:pt x="8627" y="3623"/>
                </a:lnTo>
                <a:lnTo>
                  <a:pt x="8914" y="3336"/>
                </a:lnTo>
                <a:lnTo>
                  <a:pt x="9202" y="2991"/>
                </a:lnTo>
                <a:lnTo>
                  <a:pt x="9432" y="2703"/>
                </a:lnTo>
                <a:lnTo>
                  <a:pt x="9605" y="2301"/>
                </a:lnTo>
                <a:lnTo>
                  <a:pt x="9720" y="1956"/>
                </a:lnTo>
                <a:lnTo>
                  <a:pt x="9720" y="1553"/>
                </a:lnTo>
                <a:lnTo>
                  <a:pt x="9605" y="1150"/>
                </a:lnTo>
                <a:lnTo>
                  <a:pt x="9375" y="805"/>
                </a:lnTo>
                <a:lnTo>
                  <a:pt x="9087" y="518"/>
                </a:lnTo>
                <a:lnTo>
                  <a:pt x="8742" y="288"/>
                </a:lnTo>
                <a:lnTo>
                  <a:pt x="8282" y="115"/>
                </a:lnTo>
                <a:lnTo>
                  <a:pt x="7879" y="58"/>
                </a:lnTo>
                <a:lnTo>
                  <a:pt x="7477"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26"/>
          <p:cNvSpPr/>
          <p:nvPr/>
        </p:nvSpPr>
        <p:spPr>
          <a:xfrm rot="-1238203">
            <a:off x="7575209" y="1241479"/>
            <a:ext cx="632901" cy="419585"/>
          </a:xfrm>
          <a:custGeom>
            <a:avLst/>
            <a:gdLst/>
            <a:ahLst/>
            <a:cxnLst/>
            <a:rect l="l" t="t" r="r" b="b"/>
            <a:pathLst>
              <a:path w="15182" h="10065" extrusionOk="0">
                <a:moveTo>
                  <a:pt x="1840" y="1"/>
                </a:moveTo>
                <a:lnTo>
                  <a:pt x="1035" y="58"/>
                </a:lnTo>
                <a:lnTo>
                  <a:pt x="403" y="231"/>
                </a:lnTo>
                <a:lnTo>
                  <a:pt x="58" y="346"/>
                </a:lnTo>
                <a:lnTo>
                  <a:pt x="0" y="403"/>
                </a:lnTo>
                <a:lnTo>
                  <a:pt x="58" y="403"/>
                </a:lnTo>
                <a:lnTo>
                  <a:pt x="575" y="576"/>
                </a:lnTo>
                <a:lnTo>
                  <a:pt x="1035" y="748"/>
                </a:lnTo>
                <a:lnTo>
                  <a:pt x="1495" y="921"/>
                </a:lnTo>
                <a:lnTo>
                  <a:pt x="1898" y="1208"/>
                </a:lnTo>
                <a:lnTo>
                  <a:pt x="2300" y="1496"/>
                </a:lnTo>
                <a:lnTo>
                  <a:pt x="2703" y="1783"/>
                </a:lnTo>
                <a:lnTo>
                  <a:pt x="3393" y="2473"/>
                </a:lnTo>
                <a:lnTo>
                  <a:pt x="4083" y="3278"/>
                </a:lnTo>
                <a:lnTo>
                  <a:pt x="4716" y="4084"/>
                </a:lnTo>
                <a:lnTo>
                  <a:pt x="5923" y="5636"/>
                </a:lnTo>
                <a:lnTo>
                  <a:pt x="6901" y="6901"/>
                </a:lnTo>
                <a:lnTo>
                  <a:pt x="7419" y="7476"/>
                </a:lnTo>
                <a:lnTo>
                  <a:pt x="7936" y="8052"/>
                </a:lnTo>
                <a:lnTo>
                  <a:pt x="8511" y="8627"/>
                </a:lnTo>
                <a:lnTo>
                  <a:pt x="9144" y="9087"/>
                </a:lnTo>
                <a:lnTo>
                  <a:pt x="9776" y="9547"/>
                </a:lnTo>
                <a:lnTo>
                  <a:pt x="10524" y="9834"/>
                </a:lnTo>
                <a:lnTo>
                  <a:pt x="11156" y="10007"/>
                </a:lnTo>
                <a:lnTo>
                  <a:pt x="11847" y="10064"/>
                </a:lnTo>
                <a:lnTo>
                  <a:pt x="12537" y="10007"/>
                </a:lnTo>
                <a:lnTo>
                  <a:pt x="13227" y="9834"/>
                </a:lnTo>
                <a:lnTo>
                  <a:pt x="13917" y="9547"/>
                </a:lnTo>
                <a:lnTo>
                  <a:pt x="14204" y="9317"/>
                </a:lnTo>
                <a:lnTo>
                  <a:pt x="14434" y="9144"/>
                </a:lnTo>
                <a:lnTo>
                  <a:pt x="14664" y="8857"/>
                </a:lnTo>
                <a:lnTo>
                  <a:pt x="14837" y="8569"/>
                </a:lnTo>
                <a:lnTo>
                  <a:pt x="15009" y="8282"/>
                </a:lnTo>
                <a:lnTo>
                  <a:pt x="15124" y="7937"/>
                </a:lnTo>
                <a:lnTo>
                  <a:pt x="15182" y="7649"/>
                </a:lnTo>
                <a:lnTo>
                  <a:pt x="15182" y="7304"/>
                </a:lnTo>
                <a:lnTo>
                  <a:pt x="15124" y="7016"/>
                </a:lnTo>
                <a:lnTo>
                  <a:pt x="15067" y="6729"/>
                </a:lnTo>
                <a:lnTo>
                  <a:pt x="14837" y="6096"/>
                </a:lnTo>
                <a:lnTo>
                  <a:pt x="14549" y="5521"/>
                </a:lnTo>
                <a:lnTo>
                  <a:pt x="14147" y="4946"/>
                </a:lnTo>
                <a:lnTo>
                  <a:pt x="13744" y="4429"/>
                </a:lnTo>
                <a:lnTo>
                  <a:pt x="13284" y="3969"/>
                </a:lnTo>
                <a:lnTo>
                  <a:pt x="12882" y="3566"/>
                </a:lnTo>
                <a:lnTo>
                  <a:pt x="12249" y="3048"/>
                </a:lnTo>
                <a:lnTo>
                  <a:pt x="11617" y="2588"/>
                </a:lnTo>
                <a:lnTo>
                  <a:pt x="10984" y="2186"/>
                </a:lnTo>
                <a:lnTo>
                  <a:pt x="10294" y="1841"/>
                </a:lnTo>
                <a:lnTo>
                  <a:pt x="9546" y="1496"/>
                </a:lnTo>
                <a:lnTo>
                  <a:pt x="8856" y="1208"/>
                </a:lnTo>
                <a:lnTo>
                  <a:pt x="7361" y="748"/>
                </a:lnTo>
                <a:lnTo>
                  <a:pt x="6613" y="518"/>
                </a:lnTo>
                <a:lnTo>
                  <a:pt x="5866" y="346"/>
                </a:lnTo>
                <a:lnTo>
                  <a:pt x="5061" y="173"/>
                </a:lnTo>
                <a:lnTo>
                  <a:pt x="4256" y="116"/>
                </a:lnTo>
                <a:lnTo>
                  <a:pt x="345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26"/>
          <p:cNvSpPr/>
          <p:nvPr/>
        </p:nvSpPr>
        <p:spPr>
          <a:xfrm rot="-1238203">
            <a:off x="6995489" y="1429804"/>
            <a:ext cx="381191" cy="179840"/>
          </a:xfrm>
          <a:custGeom>
            <a:avLst/>
            <a:gdLst/>
            <a:ahLst/>
            <a:cxnLst/>
            <a:rect l="l" t="t" r="r" b="b"/>
            <a:pathLst>
              <a:path w="9144" h="4314" extrusionOk="0">
                <a:moveTo>
                  <a:pt x="4601" y="1"/>
                </a:moveTo>
                <a:lnTo>
                  <a:pt x="3853" y="116"/>
                </a:lnTo>
                <a:lnTo>
                  <a:pt x="3163" y="231"/>
                </a:lnTo>
                <a:lnTo>
                  <a:pt x="2415" y="461"/>
                </a:lnTo>
                <a:lnTo>
                  <a:pt x="1783" y="749"/>
                </a:lnTo>
                <a:lnTo>
                  <a:pt x="1150" y="1094"/>
                </a:lnTo>
                <a:lnTo>
                  <a:pt x="575" y="1496"/>
                </a:lnTo>
                <a:lnTo>
                  <a:pt x="173" y="1841"/>
                </a:lnTo>
                <a:lnTo>
                  <a:pt x="0" y="2014"/>
                </a:lnTo>
                <a:lnTo>
                  <a:pt x="0" y="2071"/>
                </a:lnTo>
                <a:lnTo>
                  <a:pt x="58" y="2071"/>
                </a:lnTo>
                <a:lnTo>
                  <a:pt x="575" y="2014"/>
                </a:lnTo>
                <a:lnTo>
                  <a:pt x="1035" y="2014"/>
                </a:lnTo>
                <a:lnTo>
                  <a:pt x="1553" y="2129"/>
                </a:lnTo>
                <a:lnTo>
                  <a:pt x="2070" y="2244"/>
                </a:lnTo>
                <a:lnTo>
                  <a:pt x="2530" y="2474"/>
                </a:lnTo>
                <a:lnTo>
                  <a:pt x="2991" y="2704"/>
                </a:lnTo>
                <a:lnTo>
                  <a:pt x="3911" y="3221"/>
                </a:lnTo>
                <a:lnTo>
                  <a:pt x="5061" y="3796"/>
                </a:lnTo>
                <a:lnTo>
                  <a:pt x="5636" y="4026"/>
                </a:lnTo>
                <a:lnTo>
                  <a:pt x="6211" y="4199"/>
                </a:lnTo>
                <a:lnTo>
                  <a:pt x="6786" y="4314"/>
                </a:lnTo>
                <a:lnTo>
                  <a:pt x="7304" y="4256"/>
                </a:lnTo>
                <a:lnTo>
                  <a:pt x="7821" y="4084"/>
                </a:lnTo>
                <a:lnTo>
                  <a:pt x="8109" y="3969"/>
                </a:lnTo>
                <a:lnTo>
                  <a:pt x="8281" y="3796"/>
                </a:lnTo>
                <a:lnTo>
                  <a:pt x="8684" y="3394"/>
                </a:lnTo>
                <a:lnTo>
                  <a:pt x="8971" y="2934"/>
                </a:lnTo>
                <a:lnTo>
                  <a:pt x="9029" y="2646"/>
                </a:lnTo>
                <a:lnTo>
                  <a:pt x="9144" y="2416"/>
                </a:lnTo>
                <a:lnTo>
                  <a:pt x="9144" y="2129"/>
                </a:lnTo>
                <a:lnTo>
                  <a:pt x="9144" y="1899"/>
                </a:lnTo>
                <a:lnTo>
                  <a:pt x="9086" y="1669"/>
                </a:lnTo>
                <a:lnTo>
                  <a:pt x="8971" y="1439"/>
                </a:lnTo>
                <a:lnTo>
                  <a:pt x="8856" y="1209"/>
                </a:lnTo>
                <a:lnTo>
                  <a:pt x="8741" y="1036"/>
                </a:lnTo>
                <a:lnTo>
                  <a:pt x="8339" y="749"/>
                </a:lnTo>
                <a:lnTo>
                  <a:pt x="7936" y="519"/>
                </a:lnTo>
                <a:lnTo>
                  <a:pt x="7419" y="346"/>
                </a:lnTo>
                <a:lnTo>
                  <a:pt x="6958" y="173"/>
                </a:lnTo>
                <a:lnTo>
                  <a:pt x="6038" y="58"/>
                </a:lnTo>
                <a:lnTo>
                  <a:pt x="534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26"/>
          <p:cNvSpPr/>
          <p:nvPr/>
        </p:nvSpPr>
        <p:spPr>
          <a:xfrm rot="-1238203">
            <a:off x="6702849" y="675420"/>
            <a:ext cx="453144" cy="611348"/>
          </a:xfrm>
          <a:custGeom>
            <a:avLst/>
            <a:gdLst/>
            <a:ahLst/>
            <a:cxnLst/>
            <a:rect l="l" t="t" r="r" b="b"/>
            <a:pathLst>
              <a:path w="10870" h="14665" extrusionOk="0">
                <a:moveTo>
                  <a:pt x="7304" y="1"/>
                </a:moveTo>
                <a:lnTo>
                  <a:pt x="6672" y="58"/>
                </a:lnTo>
                <a:lnTo>
                  <a:pt x="6097" y="231"/>
                </a:lnTo>
                <a:lnTo>
                  <a:pt x="5522" y="518"/>
                </a:lnTo>
                <a:lnTo>
                  <a:pt x="5004" y="921"/>
                </a:lnTo>
                <a:lnTo>
                  <a:pt x="4544" y="1381"/>
                </a:lnTo>
                <a:lnTo>
                  <a:pt x="4141" y="1956"/>
                </a:lnTo>
                <a:lnTo>
                  <a:pt x="3796" y="2474"/>
                </a:lnTo>
                <a:lnTo>
                  <a:pt x="3509" y="2991"/>
                </a:lnTo>
                <a:lnTo>
                  <a:pt x="3279" y="3566"/>
                </a:lnTo>
                <a:lnTo>
                  <a:pt x="3049" y="4199"/>
                </a:lnTo>
                <a:lnTo>
                  <a:pt x="2704" y="5406"/>
                </a:lnTo>
                <a:lnTo>
                  <a:pt x="2474" y="6614"/>
                </a:lnTo>
                <a:lnTo>
                  <a:pt x="2244" y="8224"/>
                </a:lnTo>
                <a:lnTo>
                  <a:pt x="2014" y="9892"/>
                </a:lnTo>
                <a:lnTo>
                  <a:pt x="1841" y="10697"/>
                </a:lnTo>
                <a:lnTo>
                  <a:pt x="1611" y="11502"/>
                </a:lnTo>
                <a:lnTo>
                  <a:pt x="1381" y="12307"/>
                </a:lnTo>
                <a:lnTo>
                  <a:pt x="1036" y="13055"/>
                </a:lnTo>
                <a:lnTo>
                  <a:pt x="576" y="13860"/>
                </a:lnTo>
                <a:lnTo>
                  <a:pt x="288" y="14262"/>
                </a:lnTo>
                <a:lnTo>
                  <a:pt x="1" y="14607"/>
                </a:lnTo>
                <a:lnTo>
                  <a:pt x="1" y="14665"/>
                </a:lnTo>
                <a:lnTo>
                  <a:pt x="58" y="14665"/>
                </a:lnTo>
                <a:lnTo>
                  <a:pt x="346" y="14607"/>
                </a:lnTo>
                <a:lnTo>
                  <a:pt x="1036" y="14492"/>
                </a:lnTo>
                <a:lnTo>
                  <a:pt x="1956" y="14147"/>
                </a:lnTo>
                <a:lnTo>
                  <a:pt x="2876" y="13745"/>
                </a:lnTo>
                <a:lnTo>
                  <a:pt x="3796" y="13285"/>
                </a:lnTo>
                <a:lnTo>
                  <a:pt x="4659" y="12767"/>
                </a:lnTo>
                <a:lnTo>
                  <a:pt x="5464" y="12192"/>
                </a:lnTo>
                <a:lnTo>
                  <a:pt x="6269" y="11560"/>
                </a:lnTo>
                <a:lnTo>
                  <a:pt x="7017" y="10869"/>
                </a:lnTo>
                <a:lnTo>
                  <a:pt x="7764" y="10237"/>
                </a:lnTo>
                <a:lnTo>
                  <a:pt x="8282" y="9604"/>
                </a:lnTo>
                <a:lnTo>
                  <a:pt x="8799" y="8972"/>
                </a:lnTo>
                <a:lnTo>
                  <a:pt x="9259" y="8339"/>
                </a:lnTo>
                <a:lnTo>
                  <a:pt x="9720" y="7707"/>
                </a:lnTo>
                <a:lnTo>
                  <a:pt x="10065" y="6959"/>
                </a:lnTo>
                <a:lnTo>
                  <a:pt x="10352" y="6269"/>
                </a:lnTo>
                <a:lnTo>
                  <a:pt x="10640" y="5464"/>
                </a:lnTo>
                <a:lnTo>
                  <a:pt x="10812" y="4659"/>
                </a:lnTo>
                <a:lnTo>
                  <a:pt x="10870" y="3969"/>
                </a:lnTo>
                <a:lnTo>
                  <a:pt x="10870" y="3279"/>
                </a:lnTo>
                <a:lnTo>
                  <a:pt x="10755" y="2646"/>
                </a:lnTo>
                <a:lnTo>
                  <a:pt x="10525" y="2014"/>
                </a:lnTo>
                <a:lnTo>
                  <a:pt x="10237" y="1438"/>
                </a:lnTo>
                <a:lnTo>
                  <a:pt x="9777" y="978"/>
                </a:lnTo>
                <a:lnTo>
                  <a:pt x="9547" y="748"/>
                </a:lnTo>
                <a:lnTo>
                  <a:pt x="9259" y="576"/>
                </a:lnTo>
                <a:lnTo>
                  <a:pt x="8972" y="403"/>
                </a:lnTo>
                <a:lnTo>
                  <a:pt x="8627" y="231"/>
                </a:lnTo>
                <a:lnTo>
                  <a:pt x="7937" y="58"/>
                </a:lnTo>
                <a:lnTo>
                  <a:pt x="7304"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26"/>
          <p:cNvSpPr/>
          <p:nvPr/>
        </p:nvSpPr>
        <p:spPr>
          <a:xfrm rot="-1238203">
            <a:off x="7075758" y="876308"/>
            <a:ext cx="769553" cy="350051"/>
          </a:xfrm>
          <a:custGeom>
            <a:avLst/>
            <a:gdLst/>
            <a:ahLst/>
            <a:cxnLst/>
            <a:rect l="l" t="t" r="r" b="b"/>
            <a:pathLst>
              <a:path w="18460" h="8397" extrusionOk="0">
                <a:moveTo>
                  <a:pt x="11674" y="1"/>
                </a:moveTo>
                <a:lnTo>
                  <a:pt x="10812" y="116"/>
                </a:lnTo>
                <a:lnTo>
                  <a:pt x="9949" y="231"/>
                </a:lnTo>
                <a:lnTo>
                  <a:pt x="9086" y="461"/>
                </a:lnTo>
                <a:lnTo>
                  <a:pt x="8224" y="691"/>
                </a:lnTo>
                <a:lnTo>
                  <a:pt x="7246" y="1036"/>
                </a:lnTo>
                <a:lnTo>
                  <a:pt x="6211" y="1438"/>
                </a:lnTo>
                <a:lnTo>
                  <a:pt x="5176" y="1956"/>
                </a:lnTo>
                <a:lnTo>
                  <a:pt x="4198" y="2474"/>
                </a:lnTo>
                <a:lnTo>
                  <a:pt x="3278" y="3049"/>
                </a:lnTo>
                <a:lnTo>
                  <a:pt x="2358" y="3681"/>
                </a:lnTo>
                <a:lnTo>
                  <a:pt x="1553" y="4371"/>
                </a:lnTo>
                <a:lnTo>
                  <a:pt x="748" y="5176"/>
                </a:lnTo>
                <a:lnTo>
                  <a:pt x="230" y="5751"/>
                </a:lnTo>
                <a:lnTo>
                  <a:pt x="58" y="6039"/>
                </a:lnTo>
                <a:lnTo>
                  <a:pt x="0" y="6096"/>
                </a:lnTo>
                <a:lnTo>
                  <a:pt x="58" y="6096"/>
                </a:lnTo>
                <a:lnTo>
                  <a:pt x="575" y="5981"/>
                </a:lnTo>
                <a:lnTo>
                  <a:pt x="1093" y="5866"/>
                </a:lnTo>
                <a:lnTo>
                  <a:pt x="2128" y="5866"/>
                </a:lnTo>
                <a:lnTo>
                  <a:pt x="3048" y="5924"/>
                </a:lnTo>
                <a:lnTo>
                  <a:pt x="3968" y="6039"/>
                </a:lnTo>
                <a:lnTo>
                  <a:pt x="4831" y="6212"/>
                </a:lnTo>
                <a:lnTo>
                  <a:pt x="5693" y="6499"/>
                </a:lnTo>
                <a:lnTo>
                  <a:pt x="7476" y="7074"/>
                </a:lnTo>
                <a:lnTo>
                  <a:pt x="9144" y="7649"/>
                </a:lnTo>
                <a:lnTo>
                  <a:pt x="10466" y="7994"/>
                </a:lnTo>
                <a:lnTo>
                  <a:pt x="11847" y="8282"/>
                </a:lnTo>
                <a:lnTo>
                  <a:pt x="12537" y="8339"/>
                </a:lnTo>
                <a:lnTo>
                  <a:pt x="13227" y="8397"/>
                </a:lnTo>
                <a:lnTo>
                  <a:pt x="13917" y="8397"/>
                </a:lnTo>
                <a:lnTo>
                  <a:pt x="14549" y="8339"/>
                </a:lnTo>
                <a:lnTo>
                  <a:pt x="15297" y="8224"/>
                </a:lnTo>
                <a:lnTo>
                  <a:pt x="15987" y="7994"/>
                </a:lnTo>
                <a:lnTo>
                  <a:pt x="16620" y="7649"/>
                </a:lnTo>
                <a:lnTo>
                  <a:pt x="17195" y="7247"/>
                </a:lnTo>
                <a:lnTo>
                  <a:pt x="17655" y="6787"/>
                </a:lnTo>
                <a:lnTo>
                  <a:pt x="18057" y="6212"/>
                </a:lnTo>
                <a:lnTo>
                  <a:pt x="18172" y="5866"/>
                </a:lnTo>
                <a:lnTo>
                  <a:pt x="18287" y="5521"/>
                </a:lnTo>
                <a:lnTo>
                  <a:pt x="18402" y="5176"/>
                </a:lnTo>
                <a:lnTo>
                  <a:pt x="18460" y="4774"/>
                </a:lnTo>
                <a:lnTo>
                  <a:pt x="18460" y="4371"/>
                </a:lnTo>
                <a:lnTo>
                  <a:pt x="18460" y="3969"/>
                </a:lnTo>
                <a:lnTo>
                  <a:pt x="18402" y="3566"/>
                </a:lnTo>
                <a:lnTo>
                  <a:pt x="18345" y="3221"/>
                </a:lnTo>
                <a:lnTo>
                  <a:pt x="18230" y="2876"/>
                </a:lnTo>
                <a:lnTo>
                  <a:pt x="18057" y="2589"/>
                </a:lnTo>
                <a:lnTo>
                  <a:pt x="17655" y="2014"/>
                </a:lnTo>
                <a:lnTo>
                  <a:pt x="17137" y="1496"/>
                </a:lnTo>
                <a:lnTo>
                  <a:pt x="16562" y="1036"/>
                </a:lnTo>
                <a:lnTo>
                  <a:pt x="15872" y="691"/>
                </a:lnTo>
                <a:lnTo>
                  <a:pt x="15182" y="403"/>
                </a:lnTo>
                <a:lnTo>
                  <a:pt x="14319" y="173"/>
                </a:lnTo>
                <a:lnTo>
                  <a:pt x="13457" y="58"/>
                </a:lnTo>
                <a:lnTo>
                  <a:pt x="12594"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26"/>
          <p:cNvSpPr/>
          <p:nvPr/>
        </p:nvSpPr>
        <p:spPr>
          <a:xfrm rot="-1238213">
            <a:off x="5199525" y="1012194"/>
            <a:ext cx="167875" cy="143905"/>
          </a:xfrm>
          <a:custGeom>
            <a:avLst/>
            <a:gdLst/>
            <a:ahLst/>
            <a:cxnLst/>
            <a:rect l="l" t="t" r="r" b="b"/>
            <a:pathLst>
              <a:path w="4027" h="3452" extrusionOk="0">
                <a:moveTo>
                  <a:pt x="1381" y="1"/>
                </a:moveTo>
                <a:lnTo>
                  <a:pt x="1036" y="116"/>
                </a:lnTo>
                <a:lnTo>
                  <a:pt x="749" y="231"/>
                </a:lnTo>
                <a:lnTo>
                  <a:pt x="461" y="404"/>
                </a:lnTo>
                <a:lnTo>
                  <a:pt x="231" y="691"/>
                </a:lnTo>
                <a:lnTo>
                  <a:pt x="58" y="979"/>
                </a:lnTo>
                <a:lnTo>
                  <a:pt x="1" y="1266"/>
                </a:lnTo>
                <a:lnTo>
                  <a:pt x="58" y="1669"/>
                </a:lnTo>
                <a:lnTo>
                  <a:pt x="173" y="2014"/>
                </a:lnTo>
                <a:lnTo>
                  <a:pt x="346" y="2359"/>
                </a:lnTo>
                <a:lnTo>
                  <a:pt x="576" y="2646"/>
                </a:lnTo>
                <a:lnTo>
                  <a:pt x="864" y="2934"/>
                </a:lnTo>
                <a:lnTo>
                  <a:pt x="1209" y="3164"/>
                </a:lnTo>
                <a:lnTo>
                  <a:pt x="1554" y="3279"/>
                </a:lnTo>
                <a:lnTo>
                  <a:pt x="1956" y="3394"/>
                </a:lnTo>
                <a:lnTo>
                  <a:pt x="2359" y="3451"/>
                </a:lnTo>
                <a:lnTo>
                  <a:pt x="2704" y="3451"/>
                </a:lnTo>
                <a:lnTo>
                  <a:pt x="2991" y="3336"/>
                </a:lnTo>
                <a:lnTo>
                  <a:pt x="3336" y="3221"/>
                </a:lnTo>
                <a:lnTo>
                  <a:pt x="3624" y="3049"/>
                </a:lnTo>
                <a:lnTo>
                  <a:pt x="3854" y="2761"/>
                </a:lnTo>
                <a:lnTo>
                  <a:pt x="3969" y="2474"/>
                </a:lnTo>
                <a:lnTo>
                  <a:pt x="4026" y="2186"/>
                </a:lnTo>
                <a:lnTo>
                  <a:pt x="4026" y="1784"/>
                </a:lnTo>
                <a:lnTo>
                  <a:pt x="3911" y="1439"/>
                </a:lnTo>
                <a:lnTo>
                  <a:pt x="3681" y="1094"/>
                </a:lnTo>
                <a:lnTo>
                  <a:pt x="3451" y="749"/>
                </a:lnTo>
                <a:lnTo>
                  <a:pt x="3164" y="519"/>
                </a:lnTo>
                <a:lnTo>
                  <a:pt x="2819" y="289"/>
                </a:lnTo>
                <a:lnTo>
                  <a:pt x="2474" y="116"/>
                </a:lnTo>
                <a:lnTo>
                  <a:pt x="2129" y="58"/>
                </a:lnTo>
                <a:lnTo>
                  <a:pt x="172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26"/>
          <p:cNvSpPr/>
          <p:nvPr/>
        </p:nvSpPr>
        <p:spPr>
          <a:xfrm rot="-1238203">
            <a:off x="6410985" y="1078470"/>
            <a:ext cx="287728" cy="407621"/>
          </a:xfrm>
          <a:custGeom>
            <a:avLst/>
            <a:gdLst/>
            <a:ahLst/>
            <a:cxnLst/>
            <a:rect l="l" t="t" r="r" b="b"/>
            <a:pathLst>
              <a:path w="6902" h="9778" extrusionOk="0">
                <a:moveTo>
                  <a:pt x="4429" y="1"/>
                </a:moveTo>
                <a:lnTo>
                  <a:pt x="4084" y="58"/>
                </a:lnTo>
                <a:lnTo>
                  <a:pt x="3796" y="116"/>
                </a:lnTo>
                <a:lnTo>
                  <a:pt x="3451" y="231"/>
                </a:lnTo>
                <a:lnTo>
                  <a:pt x="3164" y="404"/>
                </a:lnTo>
                <a:lnTo>
                  <a:pt x="2876" y="576"/>
                </a:lnTo>
                <a:lnTo>
                  <a:pt x="2646" y="806"/>
                </a:lnTo>
                <a:lnTo>
                  <a:pt x="2416" y="1036"/>
                </a:lnTo>
                <a:lnTo>
                  <a:pt x="2244" y="1324"/>
                </a:lnTo>
                <a:lnTo>
                  <a:pt x="1956" y="1956"/>
                </a:lnTo>
                <a:lnTo>
                  <a:pt x="1726" y="2704"/>
                </a:lnTo>
                <a:lnTo>
                  <a:pt x="1611" y="3451"/>
                </a:lnTo>
                <a:lnTo>
                  <a:pt x="1496" y="4256"/>
                </a:lnTo>
                <a:lnTo>
                  <a:pt x="1439" y="5004"/>
                </a:lnTo>
                <a:lnTo>
                  <a:pt x="1381" y="6269"/>
                </a:lnTo>
                <a:lnTo>
                  <a:pt x="1266" y="6902"/>
                </a:lnTo>
                <a:lnTo>
                  <a:pt x="1151" y="7534"/>
                </a:lnTo>
                <a:lnTo>
                  <a:pt x="979" y="8109"/>
                </a:lnTo>
                <a:lnTo>
                  <a:pt x="748" y="8684"/>
                </a:lnTo>
                <a:lnTo>
                  <a:pt x="461" y="9202"/>
                </a:lnTo>
                <a:lnTo>
                  <a:pt x="1" y="9662"/>
                </a:lnTo>
                <a:lnTo>
                  <a:pt x="1" y="9720"/>
                </a:lnTo>
                <a:lnTo>
                  <a:pt x="58" y="9777"/>
                </a:lnTo>
                <a:lnTo>
                  <a:pt x="346" y="9720"/>
                </a:lnTo>
                <a:lnTo>
                  <a:pt x="979" y="9547"/>
                </a:lnTo>
                <a:lnTo>
                  <a:pt x="1784" y="9259"/>
                </a:lnTo>
                <a:lnTo>
                  <a:pt x="2531" y="8799"/>
                </a:lnTo>
                <a:lnTo>
                  <a:pt x="3279" y="8339"/>
                </a:lnTo>
                <a:lnTo>
                  <a:pt x="3969" y="7764"/>
                </a:lnTo>
                <a:lnTo>
                  <a:pt x="4601" y="7074"/>
                </a:lnTo>
                <a:lnTo>
                  <a:pt x="5176" y="6384"/>
                </a:lnTo>
                <a:lnTo>
                  <a:pt x="5694" y="5694"/>
                </a:lnTo>
                <a:lnTo>
                  <a:pt x="6097" y="4947"/>
                </a:lnTo>
                <a:lnTo>
                  <a:pt x="6327" y="4429"/>
                </a:lnTo>
                <a:lnTo>
                  <a:pt x="6557" y="3911"/>
                </a:lnTo>
                <a:lnTo>
                  <a:pt x="6729" y="3279"/>
                </a:lnTo>
                <a:lnTo>
                  <a:pt x="6844" y="2704"/>
                </a:lnTo>
                <a:lnTo>
                  <a:pt x="6902" y="2071"/>
                </a:lnTo>
                <a:lnTo>
                  <a:pt x="6844" y="1496"/>
                </a:lnTo>
                <a:lnTo>
                  <a:pt x="6729" y="1209"/>
                </a:lnTo>
                <a:lnTo>
                  <a:pt x="6614" y="979"/>
                </a:lnTo>
                <a:lnTo>
                  <a:pt x="6442" y="749"/>
                </a:lnTo>
                <a:lnTo>
                  <a:pt x="6269" y="519"/>
                </a:lnTo>
                <a:lnTo>
                  <a:pt x="5982" y="346"/>
                </a:lnTo>
                <a:lnTo>
                  <a:pt x="5694" y="173"/>
                </a:lnTo>
                <a:lnTo>
                  <a:pt x="5407" y="116"/>
                </a:lnTo>
                <a:lnTo>
                  <a:pt x="5061"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26"/>
          <p:cNvSpPr/>
          <p:nvPr/>
        </p:nvSpPr>
        <p:spPr>
          <a:xfrm rot="-1238203">
            <a:off x="6420955" y="816647"/>
            <a:ext cx="213399" cy="167876"/>
          </a:xfrm>
          <a:custGeom>
            <a:avLst/>
            <a:gdLst/>
            <a:ahLst/>
            <a:cxnLst/>
            <a:rect l="l" t="t" r="r" b="b"/>
            <a:pathLst>
              <a:path w="5119" h="4027" extrusionOk="0">
                <a:moveTo>
                  <a:pt x="2014" y="1"/>
                </a:moveTo>
                <a:lnTo>
                  <a:pt x="1553" y="116"/>
                </a:lnTo>
                <a:lnTo>
                  <a:pt x="1151" y="231"/>
                </a:lnTo>
                <a:lnTo>
                  <a:pt x="806" y="461"/>
                </a:lnTo>
                <a:lnTo>
                  <a:pt x="518" y="748"/>
                </a:lnTo>
                <a:lnTo>
                  <a:pt x="231" y="1093"/>
                </a:lnTo>
                <a:lnTo>
                  <a:pt x="58" y="1438"/>
                </a:lnTo>
                <a:lnTo>
                  <a:pt x="1" y="1841"/>
                </a:lnTo>
                <a:lnTo>
                  <a:pt x="58" y="2244"/>
                </a:lnTo>
                <a:lnTo>
                  <a:pt x="231" y="2646"/>
                </a:lnTo>
                <a:lnTo>
                  <a:pt x="518" y="3049"/>
                </a:lnTo>
                <a:lnTo>
                  <a:pt x="863" y="3336"/>
                </a:lnTo>
                <a:lnTo>
                  <a:pt x="1266" y="3624"/>
                </a:lnTo>
                <a:lnTo>
                  <a:pt x="1668" y="3796"/>
                </a:lnTo>
                <a:lnTo>
                  <a:pt x="2129" y="3969"/>
                </a:lnTo>
                <a:lnTo>
                  <a:pt x="2646" y="4026"/>
                </a:lnTo>
                <a:lnTo>
                  <a:pt x="3106" y="3969"/>
                </a:lnTo>
                <a:lnTo>
                  <a:pt x="3566" y="3911"/>
                </a:lnTo>
                <a:lnTo>
                  <a:pt x="3969" y="3739"/>
                </a:lnTo>
                <a:lnTo>
                  <a:pt x="4314" y="3509"/>
                </a:lnTo>
                <a:lnTo>
                  <a:pt x="4659" y="3221"/>
                </a:lnTo>
                <a:lnTo>
                  <a:pt x="4889" y="2934"/>
                </a:lnTo>
                <a:lnTo>
                  <a:pt x="5061" y="2531"/>
                </a:lnTo>
                <a:lnTo>
                  <a:pt x="5119" y="2186"/>
                </a:lnTo>
                <a:lnTo>
                  <a:pt x="5061" y="1726"/>
                </a:lnTo>
                <a:lnTo>
                  <a:pt x="4889" y="1323"/>
                </a:lnTo>
                <a:lnTo>
                  <a:pt x="4601" y="978"/>
                </a:lnTo>
                <a:lnTo>
                  <a:pt x="4256" y="633"/>
                </a:lnTo>
                <a:lnTo>
                  <a:pt x="3854" y="346"/>
                </a:lnTo>
                <a:lnTo>
                  <a:pt x="3451" y="173"/>
                </a:lnTo>
                <a:lnTo>
                  <a:pt x="2991" y="58"/>
                </a:lnTo>
                <a:lnTo>
                  <a:pt x="253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26"/>
          <p:cNvSpPr/>
          <p:nvPr/>
        </p:nvSpPr>
        <p:spPr>
          <a:xfrm>
            <a:off x="2564727" y="3768374"/>
            <a:ext cx="258866" cy="348972"/>
          </a:xfrm>
          <a:custGeom>
            <a:avLst/>
            <a:gdLst/>
            <a:ahLst/>
            <a:cxnLst/>
            <a:rect l="l" t="t" r="r" b="b"/>
            <a:pathLst>
              <a:path w="9087" h="12250" extrusionOk="0">
                <a:moveTo>
                  <a:pt x="288" y="0"/>
                </a:moveTo>
                <a:lnTo>
                  <a:pt x="230" y="58"/>
                </a:lnTo>
                <a:lnTo>
                  <a:pt x="173" y="288"/>
                </a:lnTo>
                <a:lnTo>
                  <a:pt x="58" y="863"/>
                </a:lnTo>
                <a:lnTo>
                  <a:pt x="0" y="1668"/>
                </a:lnTo>
                <a:lnTo>
                  <a:pt x="0" y="2530"/>
                </a:lnTo>
                <a:lnTo>
                  <a:pt x="0" y="3336"/>
                </a:lnTo>
                <a:lnTo>
                  <a:pt x="115" y="4198"/>
                </a:lnTo>
                <a:lnTo>
                  <a:pt x="288" y="5003"/>
                </a:lnTo>
                <a:lnTo>
                  <a:pt x="460" y="5808"/>
                </a:lnTo>
                <a:lnTo>
                  <a:pt x="748" y="6613"/>
                </a:lnTo>
                <a:lnTo>
                  <a:pt x="978" y="7361"/>
                </a:lnTo>
                <a:lnTo>
                  <a:pt x="1266" y="7994"/>
                </a:lnTo>
                <a:lnTo>
                  <a:pt x="1553" y="8569"/>
                </a:lnTo>
                <a:lnTo>
                  <a:pt x="1898" y="9144"/>
                </a:lnTo>
                <a:lnTo>
                  <a:pt x="2243" y="9719"/>
                </a:lnTo>
                <a:lnTo>
                  <a:pt x="2646" y="10236"/>
                </a:lnTo>
                <a:lnTo>
                  <a:pt x="3106" y="10696"/>
                </a:lnTo>
                <a:lnTo>
                  <a:pt x="3566" y="11156"/>
                </a:lnTo>
                <a:lnTo>
                  <a:pt x="4141" y="11559"/>
                </a:lnTo>
                <a:lnTo>
                  <a:pt x="4658" y="11847"/>
                </a:lnTo>
                <a:lnTo>
                  <a:pt x="5176" y="12077"/>
                </a:lnTo>
                <a:lnTo>
                  <a:pt x="5694" y="12192"/>
                </a:lnTo>
                <a:lnTo>
                  <a:pt x="6211" y="12249"/>
                </a:lnTo>
                <a:lnTo>
                  <a:pt x="6786" y="12192"/>
                </a:lnTo>
                <a:lnTo>
                  <a:pt x="7304" y="12077"/>
                </a:lnTo>
                <a:lnTo>
                  <a:pt x="7764" y="11789"/>
                </a:lnTo>
                <a:lnTo>
                  <a:pt x="8224" y="11386"/>
                </a:lnTo>
                <a:lnTo>
                  <a:pt x="8626" y="10984"/>
                </a:lnTo>
                <a:lnTo>
                  <a:pt x="8856" y="10466"/>
                </a:lnTo>
                <a:lnTo>
                  <a:pt x="9029" y="10006"/>
                </a:lnTo>
                <a:lnTo>
                  <a:pt x="9086" y="9489"/>
                </a:lnTo>
                <a:lnTo>
                  <a:pt x="9086" y="8971"/>
                </a:lnTo>
                <a:lnTo>
                  <a:pt x="8971" y="8454"/>
                </a:lnTo>
                <a:lnTo>
                  <a:pt x="8741" y="7936"/>
                </a:lnTo>
                <a:lnTo>
                  <a:pt x="8454" y="7419"/>
                </a:lnTo>
                <a:lnTo>
                  <a:pt x="8166" y="7016"/>
                </a:lnTo>
                <a:lnTo>
                  <a:pt x="7879" y="6613"/>
                </a:lnTo>
                <a:lnTo>
                  <a:pt x="7131" y="5866"/>
                </a:lnTo>
                <a:lnTo>
                  <a:pt x="6326" y="5176"/>
                </a:lnTo>
                <a:lnTo>
                  <a:pt x="5521" y="4601"/>
                </a:lnTo>
                <a:lnTo>
                  <a:pt x="4371" y="3911"/>
                </a:lnTo>
                <a:lnTo>
                  <a:pt x="3221" y="3163"/>
                </a:lnTo>
                <a:lnTo>
                  <a:pt x="2646" y="2760"/>
                </a:lnTo>
                <a:lnTo>
                  <a:pt x="2071" y="2300"/>
                </a:lnTo>
                <a:lnTo>
                  <a:pt x="1611" y="1840"/>
                </a:lnTo>
                <a:lnTo>
                  <a:pt x="1151" y="1380"/>
                </a:lnTo>
                <a:lnTo>
                  <a:pt x="690" y="748"/>
                </a:lnTo>
                <a:lnTo>
                  <a:pt x="28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7"/>
        <p:cNvGrpSpPr/>
        <p:nvPr/>
      </p:nvGrpSpPr>
      <p:grpSpPr>
        <a:xfrm>
          <a:off x="0" y="0"/>
          <a:ext cx="0" cy="0"/>
          <a:chOff x="0" y="0"/>
          <a:chExt cx="0" cy="0"/>
        </a:xfrm>
      </p:grpSpPr>
      <p:sp>
        <p:nvSpPr>
          <p:cNvPr id="218" name="Google Shape;218;p27"/>
          <p:cNvSpPr txBox="1">
            <a:spLocks noGrp="1"/>
          </p:cNvSpPr>
          <p:nvPr>
            <p:ph type="title"/>
          </p:nvPr>
        </p:nvSpPr>
        <p:spPr>
          <a:xfrm>
            <a:off x="1507075" y="205975"/>
            <a:ext cx="6129900" cy="8574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219" name="Google Shape;219;p27"/>
          <p:cNvSpPr txBox="1">
            <a:spLocks noGrp="1"/>
          </p:cNvSpPr>
          <p:nvPr>
            <p:ph type="body" idx="1"/>
          </p:nvPr>
        </p:nvSpPr>
        <p:spPr>
          <a:xfrm>
            <a:off x="1507075" y="1200147"/>
            <a:ext cx="6129900" cy="3725700"/>
          </a:xfrm>
          <a:prstGeom prst="rect">
            <a:avLst/>
          </a:prstGeom>
          <a:noFill/>
          <a:ln>
            <a:noFill/>
          </a:ln>
        </p:spPr>
        <p:txBody>
          <a:bodyPr spcFirstLastPara="1" wrap="square" lIns="0" tIns="0" rIns="0" bIns="0" anchor="t" anchorCtr="0">
            <a:noAutofit/>
          </a:bodyPr>
          <a:lstStyle>
            <a:lvl1pPr marL="457200" lvl="0" indent="-381000" algn="l">
              <a:lnSpc>
                <a:spcPct val="100000"/>
              </a:lnSpc>
              <a:spcBef>
                <a:spcPts val="600"/>
              </a:spcBef>
              <a:spcAft>
                <a:spcPts val="0"/>
              </a:spcAft>
              <a:buSzPts val="2400"/>
              <a:buChar char="﹡"/>
              <a:defRPr/>
            </a:lvl1pPr>
            <a:lvl2pPr marL="914400" lvl="1" indent="-381000" algn="l">
              <a:lnSpc>
                <a:spcPct val="100000"/>
              </a:lnSpc>
              <a:spcBef>
                <a:spcPts val="0"/>
              </a:spcBef>
              <a:spcAft>
                <a:spcPts val="0"/>
              </a:spcAft>
              <a:buSzPts val="2400"/>
              <a:buChar char="○"/>
              <a:defRPr/>
            </a:lvl2pPr>
            <a:lvl3pPr marL="1371600" lvl="2" indent="-381000" algn="l">
              <a:lnSpc>
                <a:spcPct val="100000"/>
              </a:lnSpc>
              <a:spcBef>
                <a:spcPts val="0"/>
              </a:spcBef>
              <a:spcAft>
                <a:spcPts val="0"/>
              </a:spcAft>
              <a:buSzPts val="2400"/>
              <a:buChar char="■"/>
              <a:defRPr/>
            </a:lvl3pPr>
            <a:lvl4pPr marL="1828800" lvl="3" indent="-381000" algn="l">
              <a:lnSpc>
                <a:spcPct val="100000"/>
              </a:lnSpc>
              <a:spcBef>
                <a:spcPts val="0"/>
              </a:spcBef>
              <a:spcAft>
                <a:spcPts val="0"/>
              </a:spcAft>
              <a:buSzPts val="2400"/>
              <a:buChar char="●"/>
              <a:defRPr/>
            </a:lvl4pPr>
            <a:lvl5pPr marL="2286000" lvl="4" indent="-381000" algn="l">
              <a:lnSpc>
                <a:spcPct val="100000"/>
              </a:lnSpc>
              <a:spcBef>
                <a:spcPts val="0"/>
              </a:spcBef>
              <a:spcAft>
                <a:spcPts val="0"/>
              </a:spcAft>
              <a:buSzPts val="2400"/>
              <a:buChar char="○"/>
              <a:defRPr/>
            </a:lvl5pPr>
            <a:lvl6pPr marL="2743200" lvl="5" indent="-381000" algn="l">
              <a:lnSpc>
                <a:spcPct val="100000"/>
              </a:lnSpc>
              <a:spcBef>
                <a:spcPts val="0"/>
              </a:spcBef>
              <a:spcAft>
                <a:spcPts val="0"/>
              </a:spcAft>
              <a:buSzPts val="2400"/>
              <a:buChar char="■"/>
              <a:defRPr/>
            </a:lvl6pPr>
            <a:lvl7pPr marL="3200400" lvl="6" indent="-381000" algn="l">
              <a:lnSpc>
                <a:spcPct val="100000"/>
              </a:lnSpc>
              <a:spcBef>
                <a:spcPts val="0"/>
              </a:spcBef>
              <a:spcAft>
                <a:spcPts val="0"/>
              </a:spcAft>
              <a:buSzPts val="2400"/>
              <a:buChar char="●"/>
              <a:defRPr/>
            </a:lvl7pPr>
            <a:lvl8pPr marL="3657600" lvl="7" indent="-381000" algn="l">
              <a:lnSpc>
                <a:spcPct val="100000"/>
              </a:lnSpc>
              <a:spcBef>
                <a:spcPts val="0"/>
              </a:spcBef>
              <a:spcAft>
                <a:spcPts val="0"/>
              </a:spcAft>
              <a:buSzPts val="2400"/>
              <a:buChar char="○"/>
              <a:defRPr/>
            </a:lvl8pPr>
            <a:lvl9pPr marL="4114800" lvl="8" indent="-381000" algn="l">
              <a:lnSpc>
                <a:spcPct val="100000"/>
              </a:lnSpc>
              <a:spcBef>
                <a:spcPts val="0"/>
              </a:spcBef>
              <a:spcAft>
                <a:spcPts val="0"/>
              </a:spcAft>
              <a:buSzPts val="2400"/>
              <a:buChar char="■"/>
              <a:defRPr/>
            </a:lvl9pPr>
          </a:lstStyle>
          <a:p>
            <a:endParaRPr/>
          </a:p>
        </p:txBody>
      </p:sp>
      <p:sp>
        <p:nvSpPr>
          <p:cNvPr id="220" name="Google Shape;220;p27"/>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US"/>
              <a:t>‹#›</a:t>
            </a:fld>
            <a:endParaRPr/>
          </a:p>
        </p:txBody>
      </p:sp>
      <p:sp>
        <p:nvSpPr>
          <p:cNvPr id="221" name="Google Shape;221;p27"/>
          <p:cNvSpPr/>
          <p:nvPr/>
        </p:nvSpPr>
        <p:spPr>
          <a:xfrm>
            <a:off x="8756382" y="4814861"/>
            <a:ext cx="176272" cy="174476"/>
          </a:xfrm>
          <a:custGeom>
            <a:avLst/>
            <a:gdLst/>
            <a:ahLst/>
            <a:cxnLst/>
            <a:rect l="l" t="t" r="r" b="b"/>
            <a:pathLst>
              <a:path w="5694" h="5636" extrusionOk="0">
                <a:moveTo>
                  <a:pt x="2703" y="0"/>
                </a:moveTo>
                <a:lnTo>
                  <a:pt x="2185" y="58"/>
                </a:lnTo>
                <a:lnTo>
                  <a:pt x="1725" y="230"/>
                </a:lnTo>
                <a:lnTo>
                  <a:pt x="1323" y="460"/>
                </a:lnTo>
                <a:lnTo>
                  <a:pt x="978" y="690"/>
                </a:lnTo>
                <a:lnTo>
                  <a:pt x="690" y="1035"/>
                </a:lnTo>
                <a:lnTo>
                  <a:pt x="460" y="1380"/>
                </a:lnTo>
                <a:lnTo>
                  <a:pt x="230" y="1725"/>
                </a:lnTo>
                <a:lnTo>
                  <a:pt x="115" y="2128"/>
                </a:lnTo>
                <a:lnTo>
                  <a:pt x="58" y="2588"/>
                </a:lnTo>
                <a:lnTo>
                  <a:pt x="0" y="2991"/>
                </a:lnTo>
                <a:lnTo>
                  <a:pt x="58" y="3451"/>
                </a:lnTo>
                <a:lnTo>
                  <a:pt x="173" y="3853"/>
                </a:lnTo>
                <a:lnTo>
                  <a:pt x="403" y="4256"/>
                </a:lnTo>
                <a:lnTo>
                  <a:pt x="633" y="4601"/>
                </a:lnTo>
                <a:lnTo>
                  <a:pt x="920" y="4888"/>
                </a:lnTo>
                <a:lnTo>
                  <a:pt x="1265" y="5176"/>
                </a:lnTo>
                <a:lnTo>
                  <a:pt x="1610" y="5406"/>
                </a:lnTo>
                <a:lnTo>
                  <a:pt x="2013" y="5521"/>
                </a:lnTo>
                <a:lnTo>
                  <a:pt x="2415" y="5636"/>
                </a:lnTo>
                <a:lnTo>
                  <a:pt x="3278" y="5636"/>
                </a:lnTo>
                <a:lnTo>
                  <a:pt x="3738" y="5521"/>
                </a:lnTo>
                <a:lnTo>
                  <a:pt x="4141" y="5348"/>
                </a:lnTo>
                <a:lnTo>
                  <a:pt x="4486" y="5176"/>
                </a:lnTo>
                <a:lnTo>
                  <a:pt x="4831" y="4888"/>
                </a:lnTo>
                <a:lnTo>
                  <a:pt x="5118" y="4543"/>
                </a:lnTo>
                <a:lnTo>
                  <a:pt x="5348" y="4198"/>
                </a:lnTo>
                <a:lnTo>
                  <a:pt x="5521" y="3796"/>
                </a:lnTo>
                <a:lnTo>
                  <a:pt x="5636" y="3393"/>
                </a:lnTo>
                <a:lnTo>
                  <a:pt x="5693" y="2933"/>
                </a:lnTo>
                <a:lnTo>
                  <a:pt x="5693" y="2531"/>
                </a:lnTo>
                <a:lnTo>
                  <a:pt x="5578" y="2128"/>
                </a:lnTo>
                <a:lnTo>
                  <a:pt x="5463" y="1668"/>
                </a:lnTo>
                <a:lnTo>
                  <a:pt x="5233" y="1323"/>
                </a:lnTo>
                <a:lnTo>
                  <a:pt x="4946" y="920"/>
                </a:lnTo>
                <a:lnTo>
                  <a:pt x="4543" y="575"/>
                </a:lnTo>
                <a:lnTo>
                  <a:pt x="4141" y="345"/>
                </a:lnTo>
                <a:lnTo>
                  <a:pt x="3681" y="115"/>
                </a:lnTo>
                <a:lnTo>
                  <a:pt x="322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27"/>
          <p:cNvSpPr/>
          <p:nvPr/>
        </p:nvSpPr>
        <p:spPr>
          <a:xfrm>
            <a:off x="8591870" y="158066"/>
            <a:ext cx="300907" cy="174476"/>
          </a:xfrm>
          <a:custGeom>
            <a:avLst/>
            <a:gdLst/>
            <a:ahLst/>
            <a:cxnLst/>
            <a:rect l="l" t="t" r="r" b="b"/>
            <a:pathLst>
              <a:path w="9720" h="5636" extrusionOk="0">
                <a:moveTo>
                  <a:pt x="7477" y="0"/>
                </a:moveTo>
                <a:lnTo>
                  <a:pt x="7074" y="58"/>
                </a:lnTo>
                <a:lnTo>
                  <a:pt x="6614" y="230"/>
                </a:lnTo>
                <a:lnTo>
                  <a:pt x="6154" y="460"/>
                </a:lnTo>
                <a:lnTo>
                  <a:pt x="5752" y="690"/>
                </a:lnTo>
                <a:lnTo>
                  <a:pt x="5349" y="978"/>
                </a:lnTo>
                <a:lnTo>
                  <a:pt x="4601" y="1668"/>
                </a:lnTo>
                <a:lnTo>
                  <a:pt x="3969" y="2358"/>
                </a:lnTo>
                <a:lnTo>
                  <a:pt x="3106" y="3221"/>
                </a:lnTo>
                <a:lnTo>
                  <a:pt x="2646" y="3681"/>
                </a:lnTo>
                <a:lnTo>
                  <a:pt x="2186" y="4083"/>
                </a:lnTo>
                <a:lnTo>
                  <a:pt x="1726" y="4486"/>
                </a:lnTo>
                <a:lnTo>
                  <a:pt x="1209" y="4773"/>
                </a:lnTo>
                <a:lnTo>
                  <a:pt x="634" y="5003"/>
                </a:lnTo>
                <a:lnTo>
                  <a:pt x="1" y="5118"/>
                </a:lnTo>
                <a:lnTo>
                  <a:pt x="1" y="5176"/>
                </a:lnTo>
                <a:lnTo>
                  <a:pt x="173" y="5291"/>
                </a:lnTo>
                <a:lnTo>
                  <a:pt x="576" y="5406"/>
                </a:lnTo>
                <a:lnTo>
                  <a:pt x="1554" y="5578"/>
                </a:lnTo>
                <a:lnTo>
                  <a:pt x="2531" y="5636"/>
                </a:lnTo>
                <a:lnTo>
                  <a:pt x="3566" y="5578"/>
                </a:lnTo>
                <a:lnTo>
                  <a:pt x="4486" y="5463"/>
                </a:lnTo>
                <a:lnTo>
                  <a:pt x="5407" y="5233"/>
                </a:lnTo>
                <a:lnTo>
                  <a:pt x="6327" y="4946"/>
                </a:lnTo>
                <a:lnTo>
                  <a:pt x="7247" y="4601"/>
                </a:lnTo>
                <a:lnTo>
                  <a:pt x="7649" y="4371"/>
                </a:lnTo>
                <a:lnTo>
                  <a:pt x="8052" y="4083"/>
                </a:lnTo>
                <a:lnTo>
                  <a:pt x="8627" y="3623"/>
                </a:lnTo>
                <a:lnTo>
                  <a:pt x="8914" y="3336"/>
                </a:lnTo>
                <a:lnTo>
                  <a:pt x="9202" y="2991"/>
                </a:lnTo>
                <a:lnTo>
                  <a:pt x="9432" y="2703"/>
                </a:lnTo>
                <a:lnTo>
                  <a:pt x="9605" y="2301"/>
                </a:lnTo>
                <a:lnTo>
                  <a:pt x="9720" y="1956"/>
                </a:lnTo>
                <a:lnTo>
                  <a:pt x="9720" y="1553"/>
                </a:lnTo>
                <a:lnTo>
                  <a:pt x="9605" y="1150"/>
                </a:lnTo>
                <a:lnTo>
                  <a:pt x="9375" y="805"/>
                </a:lnTo>
                <a:lnTo>
                  <a:pt x="9087" y="518"/>
                </a:lnTo>
                <a:lnTo>
                  <a:pt x="8742" y="288"/>
                </a:lnTo>
                <a:lnTo>
                  <a:pt x="8282" y="115"/>
                </a:lnTo>
                <a:lnTo>
                  <a:pt x="7879" y="58"/>
                </a:lnTo>
                <a:lnTo>
                  <a:pt x="747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27"/>
          <p:cNvSpPr/>
          <p:nvPr/>
        </p:nvSpPr>
        <p:spPr>
          <a:xfrm>
            <a:off x="476396" y="4122342"/>
            <a:ext cx="542995" cy="404150"/>
          </a:xfrm>
          <a:custGeom>
            <a:avLst/>
            <a:gdLst/>
            <a:ahLst/>
            <a:cxnLst/>
            <a:rect l="l" t="t" r="r" b="b"/>
            <a:pathLst>
              <a:path w="17540" h="13055" extrusionOk="0">
                <a:moveTo>
                  <a:pt x="17540" y="0"/>
                </a:moveTo>
                <a:lnTo>
                  <a:pt x="17482" y="58"/>
                </a:lnTo>
                <a:lnTo>
                  <a:pt x="17080" y="518"/>
                </a:lnTo>
                <a:lnTo>
                  <a:pt x="16620" y="978"/>
                </a:lnTo>
                <a:lnTo>
                  <a:pt x="16160" y="1323"/>
                </a:lnTo>
                <a:lnTo>
                  <a:pt x="15642" y="1610"/>
                </a:lnTo>
                <a:lnTo>
                  <a:pt x="15124" y="1898"/>
                </a:lnTo>
                <a:lnTo>
                  <a:pt x="14549" y="2185"/>
                </a:lnTo>
                <a:lnTo>
                  <a:pt x="13399" y="2531"/>
                </a:lnTo>
                <a:lnTo>
                  <a:pt x="12192" y="2876"/>
                </a:lnTo>
                <a:lnTo>
                  <a:pt x="10984" y="3106"/>
                </a:lnTo>
                <a:lnTo>
                  <a:pt x="9776" y="3336"/>
                </a:lnTo>
                <a:lnTo>
                  <a:pt x="8569" y="3566"/>
                </a:lnTo>
                <a:lnTo>
                  <a:pt x="6728" y="3968"/>
                </a:lnTo>
                <a:lnTo>
                  <a:pt x="5751" y="4198"/>
                </a:lnTo>
                <a:lnTo>
                  <a:pt x="4831" y="4428"/>
                </a:lnTo>
                <a:lnTo>
                  <a:pt x="3911" y="4773"/>
                </a:lnTo>
                <a:lnTo>
                  <a:pt x="3048" y="5176"/>
                </a:lnTo>
                <a:lnTo>
                  <a:pt x="2243" y="5693"/>
                </a:lnTo>
                <a:lnTo>
                  <a:pt x="1495" y="6268"/>
                </a:lnTo>
                <a:lnTo>
                  <a:pt x="1208" y="6556"/>
                </a:lnTo>
                <a:lnTo>
                  <a:pt x="978" y="6901"/>
                </a:lnTo>
                <a:lnTo>
                  <a:pt x="748" y="7246"/>
                </a:lnTo>
                <a:lnTo>
                  <a:pt x="518" y="7591"/>
                </a:lnTo>
                <a:lnTo>
                  <a:pt x="345" y="7994"/>
                </a:lnTo>
                <a:lnTo>
                  <a:pt x="173" y="8396"/>
                </a:lnTo>
                <a:lnTo>
                  <a:pt x="115" y="8856"/>
                </a:lnTo>
                <a:lnTo>
                  <a:pt x="0" y="9259"/>
                </a:lnTo>
                <a:lnTo>
                  <a:pt x="0" y="9719"/>
                </a:lnTo>
                <a:lnTo>
                  <a:pt x="0" y="10121"/>
                </a:lnTo>
                <a:lnTo>
                  <a:pt x="58" y="10524"/>
                </a:lnTo>
                <a:lnTo>
                  <a:pt x="173" y="10926"/>
                </a:lnTo>
                <a:lnTo>
                  <a:pt x="288" y="11329"/>
                </a:lnTo>
                <a:lnTo>
                  <a:pt x="518" y="11674"/>
                </a:lnTo>
                <a:lnTo>
                  <a:pt x="748" y="12019"/>
                </a:lnTo>
                <a:lnTo>
                  <a:pt x="1035" y="12307"/>
                </a:lnTo>
                <a:lnTo>
                  <a:pt x="1380" y="12537"/>
                </a:lnTo>
                <a:lnTo>
                  <a:pt x="1725" y="12709"/>
                </a:lnTo>
                <a:lnTo>
                  <a:pt x="2070" y="12882"/>
                </a:lnTo>
                <a:lnTo>
                  <a:pt x="2415" y="12997"/>
                </a:lnTo>
                <a:lnTo>
                  <a:pt x="2818" y="13054"/>
                </a:lnTo>
                <a:lnTo>
                  <a:pt x="4026" y="13054"/>
                </a:lnTo>
                <a:lnTo>
                  <a:pt x="4831" y="12939"/>
                </a:lnTo>
                <a:lnTo>
                  <a:pt x="5636" y="12767"/>
                </a:lnTo>
                <a:lnTo>
                  <a:pt x="6383" y="12537"/>
                </a:lnTo>
                <a:lnTo>
                  <a:pt x="7073" y="12307"/>
                </a:lnTo>
                <a:lnTo>
                  <a:pt x="7936" y="11904"/>
                </a:lnTo>
                <a:lnTo>
                  <a:pt x="8799" y="11444"/>
                </a:lnTo>
                <a:lnTo>
                  <a:pt x="9604" y="10984"/>
                </a:lnTo>
                <a:lnTo>
                  <a:pt x="10351" y="10409"/>
                </a:lnTo>
                <a:lnTo>
                  <a:pt x="11099" y="9834"/>
                </a:lnTo>
                <a:lnTo>
                  <a:pt x="11847" y="9201"/>
                </a:lnTo>
                <a:lnTo>
                  <a:pt x="12537" y="8511"/>
                </a:lnTo>
                <a:lnTo>
                  <a:pt x="13169" y="7879"/>
                </a:lnTo>
                <a:lnTo>
                  <a:pt x="13802" y="7131"/>
                </a:lnTo>
                <a:lnTo>
                  <a:pt x="14434" y="6383"/>
                </a:lnTo>
                <a:lnTo>
                  <a:pt x="15009" y="5578"/>
                </a:lnTo>
                <a:lnTo>
                  <a:pt x="15584" y="4773"/>
                </a:lnTo>
                <a:lnTo>
                  <a:pt x="16045" y="3968"/>
                </a:lnTo>
                <a:lnTo>
                  <a:pt x="16562" y="3106"/>
                </a:lnTo>
                <a:lnTo>
                  <a:pt x="16965" y="2185"/>
                </a:lnTo>
                <a:lnTo>
                  <a:pt x="17310" y="1323"/>
                </a:lnTo>
                <a:lnTo>
                  <a:pt x="17540" y="518"/>
                </a:lnTo>
                <a:lnTo>
                  <a:pt x="17540" y="115"/>
                </a:lnTo>
                <a:lnTo>
                  <a:pt x="1754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27"/>
          <p:cNvSpPr/>
          <p:nvPr/>
        </p:nvSpPr>
        <p:spPr>
          <a:xfrm>
            <a:off x="440795" y="314384"/>
            <a:ext cx="261715" cy="222553"/>
          </a:xfrm>
          <a:custGeom>
            <a:avLst/>
            <a:gdLst/>
            <a:ahLst/>
            <a:cxnLst/>
            <a:rect l="l" t="t" r="r" b="b"/>
            <a:pathLst>
              <a:path w="8454" h="7189" extrusionOk="0">
                <a:moveTo>
                  <a:pt x="1840" y="0"/>
                </a:moveTo>
                <a:lnTo>
                  <a:pt x="1380" y="58"/>
                </a:lnTo>
                <a:lnTo>
                  <a:pt x="978" y="173"/>
                </a:lnTo>
                <a:lnTo>
                  <a:pt x="633" y="345"/>
                </a:lnTo>
                <a:lnTo>
                  <a:pt x="288" y="633"/>
                </a:lnTo>
                <a:lnTo>
                  <a:pt x="58" y="978"/>
                </a:lnTo>
                <a:lnTo>
                  <a:pt x="0" y="1380"/>
                </a:lnTo>
                <a:lnTo>
                  <a:pt x="0" y="1725"/>
                </a:lnTo>
                <a:lnTo>
                  <a:pt x="58" y="2128"/>
                </a:lnTo>
                <a:lnTo>
                  <a:pt x="173" y="2530"/>
                </a:lnTo>
                <a:lnTo>
                  <a:pt x="345" y="2875"/>
                </a:lnTo>
                <a:lnTo>
                  <a:pt x="575" y="3278"/>
                </a:lnTo>
                <a:lnTo>
                  <a:pt x="978" y="3853"/>
                </a:lnTo>
                <a:lnTo>
                  <a:pt x="1323" y="4256"/>
                </a:lnTo>
                <a:lnTo>
                  <a:pt x="1668" y="4601"/>
                </a:lnTo>
                <a:lnTo>
                  <a:pt x="2358" y="5176"/>
                </a:lnTo>
                <a:lnTo>
                  <a:pt x="3220" y="5693"/>
                </a:lnTo>
                <a:lnTo>
                  <a:pt x="4026" y="6153"/>
                </a:lnTo>
                <a:lnTo>
                  <a:pt x="4946" y="6556"/>
                </a:lnTo>
                <a:lnTo>
                  <a:pt x="5866" y="6843"/>
                </a:lnTo>
                <a:lnTo>
                  <a:pt x="6843" y="7073"/>
                </a:lnTo>
                <a:lnTo>
                  <a:pt x="7821" y="7188"/>
                </a:lnTo>
                <a:lnTo>
                  <a:pt x="8223" y="7188"/>
                </a:lnTo>
                <a:lnTo>
                  <a:pt x="8396" y="7131"/>
                </a:lnTo>
                <a:lnTo>
                  <a:pt x="8454" y="7131"/>
                </a:lnTo>
                <a:lnTo>
                  <a:pt x="8454" y="7073"/>
                </a:lnTo>
                <a:lnTo>
                  <a:pt x="7878" y="6786"/>
                </a:lnTo>
                <a:lnTo>
                  <a:pt x="7418" y="6441"/>
                </a:lnTo>
                <a:lnTo>
                  <a:pt x="6958" y="5981"/>
                </a:lnTo>
                <a:lnTo>
                  <a:pt x="6613" y="5463"/>
                </a:lnTo>
                <a:lnTo>
                  <a:pt x="6326" y="4946"/>
                </a:lnTo>
                <a:lnTo>
                  <a:pt x="5981" y="4371"/>
                </a:lnTo>
                <a:lnTo>
                  <a:pt x="5406" y="3335"/>
                </a:lnTo>
                <a:lnTo>
                  <a:pt x="4946" y="2473"/>
                </a:lnTo>
                <a:lnTo>
                  <a:pt x="4428" y="1668"/>
                </a:lnTo>
                <a:lnTo>
                  <a:pt x="4141" y="1265"/>
                </a:lnTo>
                <a:lnTo>
                  <a:pt x="3853" y="920"/>
                </a:lnTo>
                <a:lnTo>
                  <a:pt x="3450" y="575"/>
                </a:lnTo>
                <a:lnTo>
                  <a:pt x="3048" y="288"/>
                </a:lnTo>
                <a:lnTo>
                  <a:pt x="2703" y="115"/>
                </a:lnTo>
                <a:lnTo>
                  <a:pt x="2300"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27"/>
          <p:cNvSpPr/>
          <p:nvPr/>
        </p:nvSpPr>
        <p:spPr>
          <a:xfrm>
            <a:off x="832438" y="152383"/>
            <a:ext cx="240354" cy="149556"/>
          </a:xfrm>
          <a:custGeom>
            <a:avLst/>
            <a:gdLst/>
            <a:ahLst/>
            <a:cxnLst/>
            <a:rect l="l" t="t" r="r" b="b"/>
            <a:pathLst>
              <a:path w="7764" h="4831" extrusionOk="0">
                <a:moveTo>
                  <a:pt x="1208" y="0"/>
                </a:moveTo>
                <a:lnTo>
                  <a:pt x="863" y="115"/>
                </a:lnTo>
                <a:lnTo>
                  <a:pt x="576" y="230"/>
                </a:lnTo>
                <a:lnTo>
                  <a:pt x="346" y="460"/>
                </a:lnTo>
                <a:lnTo>
                  <a:pt x="116" y="748"/>
                </a:lnTo>
                <a:lnTo>
                  <a:pt x="0" y="1035"/>
                </a:lnTo>
                <a:lnTo>
                  <a:pt x="0" y="1380"/>
                </a:lnTo>
                <a:lnTo>
                  <a:pt x="58" y="1725"/>
                </a:lnTo>
                <a:lnTo>
                  <a:pt x="173" y="2128"/>
                </a:lnTo>
                <a:lnTo>
                  <a:pt x="346" y="2415"/>
                </a:lnTo>
                <a:lnTo>
                  <a:pt x="518" y="2703"/>
                </a:lnTo>
                <a:lnTo>
                  <a:pt x="806" y="2933"/>
                </a:lnTo>
                <a:lnTo>
                  <a:pt x="1151" y="3163"/>
                </a:lnTo>
                <a:lnTo>
                  <a:pt x="1496" y="3335"/>
                </a:lnTo>
                <a:lnTo>
                  <a:pt x="1898" y="3450"/>
                </a:lnTo>
                <a:lnTo>
                  <a:pt x="2243" y="3565"/>
                </a:lnTo>
                <a:lnTo>
                  <a:pt x="3048" y="3680"/>
                </a:lnTo>
                <a:lnTo>
                  <a:pt x="3853" y="3738"/>
                </a:lnTo>
                <a:lnTo>
                  <a:pt x="4889" y="3853"/>
                </a:lnTo>
                <a:lnTo>
                  <a:pt x="5924" y="3968"/>
                </a:lnTo>
                <a:lnTo>
                  <a:pt x="6441" y="4083"/>
                </a:lnTo>
                <a:lnTo>
                  <a:pt x="6901" y="4255"/>
                </a:lnTo>
                <a:lnTo>
                  <a:pt x="7361" y="4486"/>
                </a:lnTo>
                <a:lnTo>
                  <a:pt x="7706" y="4831"/>
                </a:lnTo>
                <a:lnTo>
                  <a:pt x="7764" y="4831"/>
                </a:lnTo>
                <a:lnTo>
                  <a:pt x="7764" y="4773"/>
                </a:lnTo>
                <a:lnTo>
                  <a:pt x="7706" y="4658"/>
                </a:lnTo>
                <a:lnTo>
                  <a:pt x="7591" y="4313"/>
                </a:lnTo>
                <a:lnTo>
                  <a:pt x="7189" y="3623"/>
                </a:lnTo>
                <a:lnTo>
                  <a:pt x="6729" y="2933"/>
                </a:lnTo>
                <a:lnTo>
                  <a:pt x="6154" y="2300"/>
                </a:lnTo>
                <a:lnTo>
                  <a:pt x="5579" y="1783"/>
                </a:lnTo>
                <a:lnTo>
                  <a:pt x="4946" y="1265"/>
                </a:lnTo>
                <a:lnTo>
                  <a:pt x="4313" y="805"/>
                </a:lnTo>
                <a:lnTo>
                  <a:pt x="3623" y="460"/>
                </a:lnTo>
                <a:lnTo>
                  <a:pt x="2876" y="173"/>
                </a:lnTo>
                <a:lnTo>
                  <a:pt x="2243" y="58"/>
                </a:lnTo>
                <a:lnTo>
                  <a:pt x="1553"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27"/>
          <p:cNvSpPr/>
          <p:nvPr/>
        </p:nvSpPr>
        <p:spPr>
          <a:xfrm>
            <a:off x="471041" y="4572743"/>
            <a:ext cx="341833" cy="263510"/>
          </a:xfrm>
          <a:custGeom>
            <a:avLst/>
            <a:gdLst/>
            <a:ahLst/>
            <a:cxnLst/>
            <a:rect l="l" t="t" r="r" b="b"/>
            <a:pathLst>
              <a:path w="11042" h="8512" extrusionOk="0">
                <a:moveTo>
                  <a:pt x="10984" y="0"/>
                </a:moveTo>
                <a:lnTo>
                  <a:pt x="10984" y="58"/>
                </a:lnTo>
                <a:lnTo>
                  <a:pt x="10697" y="288"/>
                </a:lnTo>
                <a:lnTo>
                  <a:pt x="10467" y="575"/>
                </a:lnTo>
                <a:lnTo>
                  <a:pt x="9834" y="978"/>
                </a:lnTo>
                <a:lnTo>
                  <a:pt x="9202" y="1266"/>
                </a:lnTo>
                <a:lnTo>
                  <a:pt x="8512" y="1496"/>
                </a:lnTo>
                <a:lnTo>
                  <a:pt x="7822" y="1668"/>
                </a:lnTo>
                <a:lnTo>
                  <a:pt x="7074" y="1841"/>
                </a:lnTo>
                <a:lnTo>
                  <a:pt x="5636" y="2013"/>
                </a:lnTo>
                <a:lnTo>
                  <a:pt x="4716" y="2128"/>
                </a:lnTo>
                <a:lnTo>
                  <a:pt x="3854" y="2301"/>
                </a:lnTo>
                <a:lnTo>
                  <a:pt x="2991" y="2473"/>
                </a:lnTo>
                <a:lnTo>
                  <a:pt x="2128" y="2761"/>
                </a:lnTo>
                <a:lnTo>
                  <a:pt x="1783" y="2933"/>
                </a:lnTo>
                <a:lnTo>
                  <a:pt x="1438" y="3163"/>
                </a:lnTo>
                <a:lnTo>
                  <a:pt x="1151" y="3393"/>
                </a:lnTo>
                <a:lnTo>
                  <a:pt x="863" y="3623"/>
                </a:lnTo>
                <a:lnTo>
                  <a:pt x="633" y="3968"/>
                </a:lnTo>
                <a:lnTo>
                  <a:pt x="403" y="4256"/>
                </a:lnTo>
                <a:lnTo>
                  <a:pt x="231" y="4601"/>
                </a:lnTo>
                <a:lnTo>
                  <a:pt x="116" y="5003"/>
                </a:lnTo>
                <a:lnTo>
                  <a:pt x="58" y="5348"/>
                </a:lnTo>
                <a:lnTo>
                  <a:pt x="1" y="5751"/>
                </a:lnTo>
                <a:lnTo>
                  <a:pt x="58" y="6096"/>
                </a:lnTo>
                <a:lnTo>
                  <a:pt x="116" y="6499"/>
                </a:lnTo>
                <a:lnTo>
                  <a:pt x="173" y="6901"/>
                </a:lnTo>
                <a:lnTo>
                  <a:pt x="346" y="7246"/>
                </a:lnTo>
                <a:lnTo>
                  <a:pt x="518" y="7534"/>
                </a:lnTo>
                <a:lnTo>
                  <a:pt x="748" y="7821"/>
                </a:lnTo>
                <a:lnTo>
                  <a:pt x="1036" y="8051"/>
                </a:lnTo>
                <a:lnTo>
                  <a:pt x="1266" y="8224"/>
                </a:lnTo>
                <a:lnTo>
                  <a:pt x="1611" y="8396"/>
                </a:lnTo>
                <a:lnTo>
                  <a:pt x="1898" y="8454"/>
                </a:lnTo>
                <a:lnTo>
                  <a:pt x="2243" y="8511"/>
                </a:lnTo>
                <a:lnTo>
                  <a:pt x="2588" y="8511"/>
                </a:lnTo>
                <a:lnTo>
                  <a:pt x="3279" y="8396"/>
                </a:lnTo>
                <a:lnTo>
                  <a:pt x="3969" y="8224"/>
                </a:lnTo>
                <a:lnTo>
                  <a:pt x="4659" y="7936"/>
                </a:lnTo>
                <a:lnTo>
                  <a:pt x="5291" y="7649"/>
                </a:lnTo>
                <a:lnTo>
                  <a:pt x="5809" y="7361"/>
                </a:lnTo>
                <a:lnTo>
                  <a:pt x="6671" y="6844"/>
                </a:lnTo>
                <a:lnTo>
                  <a:pt x="7477" y="6211"/>
                </a:lnTo>
                <a:lnTo>
                  <a:pt x="8282" y="5521"/>
                </a:lnTo>
                <a:lnTo>
                  <a:pt x="8972" y="4716"/>
                </a:lnTo>
                <a:lnTo>
                  <a:pt x="9604" y="3911"/>
                </a:lnTo>
                <a:lnTo>
                  <a:pt x="10122" y="2991"/>
                </a:lnTo>
                <a:lnTo>
                  <a:pt x="10524" y="2071"/>
                </a:lnTo>
                <a:lnTo>
                  <a:pt x="10869" y="1150"/>
                </a:lnTo>
                <a:lnTo>
                  <a:pt x="10984" y="460"/>
                </a:lnTo>
                <a:lnTo>
                  <a:pt x="11042" y="115"/>
                </a:lnTo>
                <a:lnTo>
                  <a:pt x="10984"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27"/>
          <p:cNvSpPr/>
          <p:nvPr/>
        </p:nvSpPr>
        <p:spPr>
          <a:xfrm>
            <a:off x="494197" y="949910"/>
            <a:ext cx="154911" cy="343628"/>
          </a:xfrm>
          <a:custGeom>
            <a:avLst/>
            <a:gdLst/>
            <a:ahLst/>
            <a:cxnLst/>
            <a:rect l="l" t="t" r="r" b="b"/>
            <a:pathLst>
              <a:path w="5004" h="11100" extrusionOk="0">
                <a:moveTo>
                  <a:pt x="3336" y="1"/>
                </a:moveTo>
                <a:lnTo>
                  <a:pt x="3106" y="173"/>
                </a:lnTo>
                <a:lnTo>
                  <a:pt x="2646" y="576"/>
                </a:lnTo>
                <a:lnTo>
                  <a:pt x="2070" y="1208"/>
                </a:lnTo>
                <a:lnTo>
                  <a:pt x="1553" y="1899"/>
                </a:lnTo>
                <a:lnTo>
                  <a:pt x="1093" y="2704"/>
                </a:lnTo>
                <a:lnTo>
                  <a:pt x="690" y="3509"/>
                </a:lnTo>
                <a:lnTo>
                  <a:pt x="403" y="4371"/>
                </a:lnTo>
                <a:lnTo>
                  <a:pt x="173" y="5234"/>
                </a:lnTo>
                <a:lnTo>
                  <a:pt x="58" y="6097"/>
                </a:lnTo>
                <a:lnTo>
                  <a:pt x="0" y="6959"/>
                </a:lnTo>
                <a:lnTo>
                  <a:pt x="0" y="7477"/>
                </a:lnTo>
                <a:lnTo>
                  <a:pt x="58" y="8109"/>
                </a:lnTo>
                <a:lnTo>
                  <a:pt x="115" y="8742"/>
                </a:lnTo>
                <a:lnTo>
                  <a:pt x="288" y="9317"/>
                </a:lnTo>
                <a:lnTo>
                  <a:pt x="518" y="9892"/>
                </a:lnTo>
                <a:lnTo>
                  <a:pt x="805" y="10410"/>
                </a:lnTo>
                <a:lnTo>
                  <a:pt x="1035" y="10582"/>
                </a:lnTo>
                <a:lnTo>
                  <a:pt x="1208" y="10755"/>
                </a:lnTo>
                <a:lnTo>
                  <a:pt x="1495" y="10927"/>
                </a:lnTo>
                <a:lnTo>
                  <a:pt x="1725" y="10985"/>
                </a:lnTo>
                <a:lnTo>
                  <a:pt x="2070" y="11042"/>
                </a:lnTo>
                <a:lnTo>
                  <a:pt x="2416" y="11100"/>
                </a:lnTo>
                <a:lnTo>
                  <a:pt x="2703" y="11042"/>
                </a:lnTo>
                <a:lnTo>
                  <a:pt x="3048" y="10985"/>
                </a:lnTo>
                <a:lnTo>
                  <a:pt x="3336" y="10812"/>
                </a:lnTo>
                <a:lnTo>
                  <a:pt x="3681" y="10697"/>
                </a:lnTo>
                <a:lnTo>
                  <a:pt x="3911" y="10525"/>
                </a:lnTo>
                <a:lnTo>
                  <a:pt x="4198" y="10295"/>
                </a:lnTo>
                <a:lnTo>
                  <a:pt x="4428" y="10064"/>
                </a:lnTo>
                <a:lnTo>
                  <a:pt x="4601" y="9777"/>
                </a:lnTo>
                <a:lnTo>
                  <a:pt x="4773" y="9489"/>
                </a:lnTo>
                <a:lnTo>
                  <a:pt x="4888" y="9202"/>
                </a:lnTo>
                <a:lnTo>
                  <a:pt x="4946" y="8857"/>
                </a:lnTo>
                <a:lnTo>
                  <a:pt x="5003" y="8569"/>
                </a:lnTo>
                <a:lnTo>
                  <a:pt x="5003" y="7879"/>
                </a:lnTo>
                <a:lnTo>
                  <a:pt x="4888" y="7132"/>
                </a:lnTo>
                <a:lnTo>
                  <a:pt x="4716" y="6384"/>
                </a:lnTo>
                <a:lnTo>
                  <a:pt x="4428" y="5636"/>
                </a:lnTo>
                <a:lnTo>
                  <a:pt x="4141" y="4889"/>
                </a:lnTo>
                <a:lnTo>
                  <a:pt x="3681" y="3739"/>
                </a:lnTo>
                <a:lnTo>
                  <a:pt x="3508" y="3106"/>
                </a:lnTo>
                <a:lnTo>
                  <a:pt x="3336" y="2531"/>
                </a:lnTo>
                <a:lnTo>
                  <a:pt x="3221" y="1899"/>
                </a:lnTo>
                <a:lnTo>
                  <a:pt x="3163" y="1266"/>
                </a:lnTo>
                <a:lnTo>
                  <a:pt x="3278" y="633"/>
                </a:lnTo>
                <a:lnTo>
                  <a:pt x="3451" y="58"/>
                </a:lnTo>
                <a:lnTo>
                  <a:pt x="345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27"/>
          <p:cNvSpPr/>
          <p:nvPr/>
        </p:nvSpPr>
        <p:spPr>
          <a:xfrm>
            <a:off x="8530268" y="3889108"/>
            <a:ext cx="295551" cy="236825"/>
          </a:xfrm>
          <a:custGeom>
            <a:avLst/>
            <a:gdLst/>
            <a:ahLst/>
            <a:cxnLst/>
            <a:rect l="l" t="t" r="r" b="b"/>
            <a:pathLst>
              <a:path w="9547" h="7650" extrusionOk="0">
                <a:moveTo>
                  <a:pt x="6902" y="1"/>
                </a:moveTo>
                <a:lnTo>
                  <a:pt x="6557" y="58"/>
                </a:lnTo>
                <a:lnTo>
                  <a:pt x="6212" y="116"/>
                </a:lnTo>
                <a:lnTo>
                  <a:pt x="5924" y="231"/>
                </a:lnTo>
                <a:lnTo>
                  <a:pt x="5636" y="346"/>
                </a:lnTo>
                <a:lnTo>
                  <a:pt x="5349" y="576"/>
                </a:lnTo>
                <a:lnTo>
                  <a:pt x="4831" y="979"/>
                </a:lnTo>
                <a:lnTo>
                  <a:pt x="4371" y="1611"/>
                </a:lnTo>
                <a:lnTo>
                  <a:pt x="3911" y="2244"/>
                </a:lnTo>
                <a:lnTo>
                  <a:pt x="3566" y="2934"/>
                </a:lnTo>
                <a:lnTo>
                  <a:pt x="3221" y="3624"/>
                </a:lnTo>
                <a:lnTo>
                  <a:pt x="2646" y="4716"/>
                </a:lnTo>
                <a:lnTo>
                  <a:pt x="2301" y="5292"/>
                </a:lnTo>
                <a:lnTo>
                  <a:pt x="1956" y="5809"/>
                </a:lnTo>
                <a:lnTo>
                  <a:pt x="1553" y="6327"/>
                </a:lnTo>
                <a:lnTo>
                  <a:pt x="1151" y="6787"/>
                </a:lnTo>
                <a:lnTo>
                  <a:pt x="633" y="7132"/>
                </a:lnTo>
                <a:lnTo>
                  <a:pt x="58" y="7419"/>
                </a:lnTo>
                <a:lnTo>
                  <a:pt x="1" y="7419"/>
                </a:lnTo>
                <a:lnTo>
                  <a:pt x="58" y="7477"/>
                </a:lnTo>
                <a:lnTo>
                  <a:pt x="403" y="7534"/>
                </a:lnTo>
                <a:lnTo>
                  <a:pt x="978" y="7649"/>
                </a:lnTo>
                <a:lnTo>
                  <a:pt x="1841" y="7649"/>
                </a:lnTo>
                <a:lnTo>
                  <a:pt x="2704" y="7592"/>
                </a:lnTo>
                <a:lnTo>
                  <a:pt x="3566" y="7362"/>
                </a:lnTo>
                <a:lnTo>
                  <a:pt x="4429" y="7132"/>
                </a:lnTo>
                <a:lnTo>
                  <a:pt x="5291" y="6787"/>
                </a:lnTo>
                <a:lnTo>
                  <a:pt x="6096" y="6384"/>
                </a:lnTo>
                <a:lnTo>
                  <a:pt x="6844" y="5867"/>
                </a:lnTo>
                <a:lnTo>
                  <a:pt x="7534" y="5349"/>
                </a:lnTo>
                <a:lnTo>
                  <a:pt x="7879" y="5004"/>
                </a:lnTo>
                <a:lnTo>
                  <a:pt x="8339" y="4544"/>
                </a:lnTo>
                <a:lnTo>
                  <a:pt x="8742" y="4084"/>
                </a:lnTo>
                <a:lnTo>
                  <a:pt x="9087" y="3566"/>
                </a:lnTo>
                <a:lnTo>
                  <a:pt x="9374" y="3049"/>
                </a:lnTo>
                <a:lnTo>
                  <a:pt x="9489" y="2474"/>
                </a:lnTo>
                <a:lnTo>
                  <a:pt x="9547" y="2186"/>
                </a:lnTo>
                <a:lnTo>
                  <a:pt x="9547" y="1899"/>
                </a:lnTo>
                <a:lnTo>
                  <a:pt x="9489" y="1611"/>
                </a:lnTo>
                <a:lnTo>
                  <a:pt x="9374" y="1381"/>
                </a:lnTo>
                <a:lnTo>
                  <a:pt x="9202" y="1094"/>
                </a:lnTo>
                <a:lnTo>
                  <a:pt x="8972" y="806"/>
                </a:lnTo>
                <a:lnTo>
                  <a:pt x="8742" y="633"/>
                </a:lnTo>
                <a:lnTo>
                  <a:pt x="8454" y="403"/>
                </a:lnTo>
                <a:lnTo>
                  <a:pt x="8167" y="288"/>
                </a:lnTo>
                <a:lnTo>
                  <a:pt x="7822" y="173"/>
                </a:lnTo>
                <a:lnTo>
                  <a:pt x="7534" y="58"/>
                </a:lnTo>
                <a:lnTo>
                  <a:pt x="7247"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27"/>
          <p:cNvSpPr/>
          <p:nvPr/>
        </p:nvSpPr>
        <p:spPr>
          <a:xfrm>
            <a:off x="882280" y="4325269"/>
            <a:ext cx="315147" cy="674750"/>
          </a:xfrm>
          <a:custGeom>
            <a:avLst/>
            <a:gdLst/>
            <a:ahLst/>
            <a:cxnLst/>
            <a:rect l="l" t="t" r="r" b="b"/>
            <a:pathLst>
              <a:path w="10180" h="21796" extrusionOk="0">
                <a:moveTo>
                  <a:pt x="9719" y="1"/>
                </a:moveTo>
                <a:lnTo>
                  <a:pt x="9317" y="174"/>
                </a:lnTo>
                <a:lnTo>
                  <a:pt x="8569" y="691"/>
                </a:lnTo>
                <a:lnTo>
                  <a:pt x="7477" y="1439"/>
                </a:lnTo>
                <a:lnTo>
                  <a:pt x="6499" y="2359"/>
                </a:lnTo>
                <a:lnTo>
                  <a:pt x="5521" y="3279"/>
                </a:lnTo>
                <a:lnTo>
                  <a:pt x="4659" y="4314"/>
                </a:lnTo>
                <a:lnTo>
                  <a:pt x="3854" y="5407"/>
                </a:lnTo>
                <a:lnTo>
                  <a:pt x="3049" y="6499"/>
                </a:lnTo>
                <a:lnTo>
                  <a:pt x="2358" y="7649"/>
                </a:lnTo>
                <a:lnTo>
                  <a:pt x="1726" y="8799"/>
                </a:lnTo>
                <a:lnTo>
                  <a:pt x="1266" y="9777"/>
                </a:lnTo>
                <a:lnTo>
                  <a:pt x="863" y="10755"/>
                </a:lnTo>
                <a:lnTo>
                  <a:pt x="576" y="11790"/>
                </a:lnTo>
                <a:lnTo>
                  <a:pt x="288" y="12825"/>
                </a:lnTo>
                <a:lnTo>
                  <a:pt x="116" y="13860"/>
                </a:lnTo>
                <a:lnTo>
                  <a:pt x="1" y="14895"/>
                </a:lnTo>
                <a:lnTo>
                  <a:pt x="1" y="15988"/>
                </a:lnTo>
                <a:lnTo>
                  <a:pt x="116" y="17023"/>
                </a:lnTo>
                <a:lnTo>
                  <a:pt x="288" y="17943"/>
                </a:lnTo>
                <a:lnTo>
                  <a:pt x="576" y="18806"/>
                </a:lnTo>
                <a:lnTo>
                  <a:pt x="978" y="19611"/>
                </a:lnTo>
                <a:lnTo>
                  <a:pt x="1266" y="19956"/>
                </a:lnTo>
                <a:lnTo>
                  <a:pt x="1496" y="20301"/>
                </a:lnTo>
                <a:lnTo>
                  <a:pt x="1841" y="20646"/>
                </a:lnTo>
                <a:lnTo>
                  <a:pt x="2128" y="20933"/>
                </a:lnTo>
                <a:lnTo>
                  <a:pt x="2473" y="21163"/>
                </a:lnTo>
                <a:lnTo>
                  <a:pt x="2876" y="21393"/>
                </a:lnTo>
                <a:lnTo>
                  <a:pt x="3279" y="21566"/>
                </a:lnTo>
                <a:lnTo>
                  <a:pt x="3739" y="21681"/>
                </a:lnTo>
                <a:lnTo>
                  <a:pt x="4199" y="21796"/>
                </a:lnTo>
                <a:lnTo>
                  <a:pt x="5636" y="21796"/>
                </a:lnTo>
                <a:lnTo>
                  <a:pt x="6039" y="21681"/>
                </a:lnTo>
                <a:lnTo>
                  <a:pt x="6441" y="21566"/>
                </a:lnTo>
                <a:lnTo>
                  <a:pt x="6844" y="21451"/>
                </a:lnTo>
                <a:lnTo>
                  <a:pt x="7247" y="21278"/>
                </a:lnTo>
                <a:lnTo>
                  <a:pt x="7592" y="21048"/>
                </a:lnTo>
                <a:lnTo>
                  <a:pt x="7937" y="20761"/>
                </a:lnTo>
                <a:lnTo>
                  <a:pt x="8224" y="20473"/>
                </a:lnTo>
                <a:lnTo>
                  <a:pt x="8512" y="20186"/>
                </a:lnTo>
                <a:lnTo>
                  <a:pt x="8972" y="19496"/>
                </a:lnTo>
                <a:lnTo>
                  <a:pt x="9374" y="18691"/>
                </a:lnTo>
                <a:lnTo>
                  <a:pt x="9719" y="17828"/>
                </a:lnTo>
                <a:lnTo>
                  <a:pt x="9892" y="17023"/>
                </a:lnTo>
                <a:lnTo>
                  <a:pt x="10064" y="16218"/>
                </a:lnTo>
                <a:lnTo>
                  <a:pt x="10122" y="15413"/>
                </a:lnTo>
                <a:lnTo>
                  <a:pt x="10179" y="14550"/>
                </a:lnTo>
                <a:lnTo>
                  <a:pt x="10122" y="13688"/>
                </a:lnTo>
                <a:lnTo>
                  <a:pt x="10064" y="12882"/>
                </a:lnTo>
                <a:lnTo>
                  <a:pt x="9892" y="11215"/>
                </a:lnTo>
                <a:lnTo>
                  <a:pt x="9547" y="9087"/>
                </a:lnTo>
                <a:lnTo>
                  <a:pt x="9202" y="6902"/>
                </a:lnTo>
                <a:lnTo>
                  <a:pt x="9087" y="5752"/>
                </a:lnTo>
                <a:lnTo>
                  <a:pt x="8972" y="4659"/>
                </a:lnTo>
                <a:lnTo>
                  <a:pt x="8972" y="3566"/>
                </a:lnTo>
                <a:lnTo>
                  <a:pt x="9087" y="2474"/>
                </a:lnTo>
                <a:lnTo>
                  <a:pt x="9202" y="1841"/>
                </a:lnTo>
                <a:lnTo>
                  <a:pt x="9374" y="1266"/>
                </a:lnTo>
                <a:lnTo>
                  <a:pt x="9547" y="634"/>
                </a:lnTo>
                <a:lnTo>
                  <a:pt x="9834" y="58"/>
                </a:lnTo>
                <a:lnTo>
                  <a:pt x="9834"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27"/>
          <p:cNvSpPr/>
          <p:nvPr/>
        </p:nvSpPr>
        <p:spPr>
          <a:xfrm>
            <a:off x="1341596" y="4382261"/>
            <a:ext cx="281311" cy="379229"/>
          </a:xfrm>
          <a:custGeom>
            <a:avLst/>
            <a:gdLst/>
            <a:ahLst/>
            <a:cxnLst/>
            <a:rect l="l" t="t" r="r" b="b"/>
            <a:pathLst>
              <a:path w="9087" h="12250" extrusionOk="0">
                <a:moveTo>
                  <a:pt x="288" y="0"/>
                </a:moveTo>
                <a:lnTo>
                  <a:pt x="230" y="58"/>
                </a:lnTo>
                <a:lnTo>
                  <a:pt x="173" y="288"/>
                </a:lnTo>
                <a:lnTo>
                  <a:pt x="58" y="863"/>
                </a:lnTo>
                <a:lnTo>
                  <a:pt x="0" y="1668"/>
                </a:lnTo>
                <a:lnTo>
                  <a:pt x="0" y="2530"/>
                </a:lnTo>
                <a:lnTo>
                  <a:pt x="0" y="3336"/>
                </a:lnTo>
                <a:lnTo>
                  <a:pt x="115" y="4198"/>
                </a:lnTo>
                <a:lnTo>
                  <a:pt x="288" y="5003"/>
                </a:lnTo>
                <a:lnTo>
                  <a:pt x="460" y="5808"/>
                </a:lnTo>
                <a:lnTo>
                  <a:pt x="748" y="6613"/>
                </a:lnTo>
                <a:lnTo>
                  <a:pt x="978" y="7361"/>
                </a:lnTo>
                <a:lnTo>
                  <a:pt x="1266" y="7994"/>
                </a:lnTo>
                <a:lnTo>
                  <a:pt x="1553" y="8569"/>
                </a:lnTo>
                <a:lnTo>
                  <a:pt x="1898" y="9144"/>
                </a:lnTo>
                <a:lnTo>
                  <a:pt x="2243" y="9719"/>
                </a:lnTo>
                <a:lnTo>
                  <a:pt x="2646" y="10236"/>
                </a:lnTo>
                <a:lnTo>
                  <a:pt x="3106" y="10696"/>
                </a:lnTo>
                <a:lnTo>
                  <a:pt x="3566" y="11156"/>
                </a:lnTo>
                <a:lnTo>
                  <a:pt x="4141" y="11559"/>
                </a:lnTo>
                <a:lnTo>
                  <a:pt x="4658" y="11847"/>
                </a:lnTo>
                <a:lnTo>
                  <a:pt x="5176" y="12077"/>
                </a:lnTo>
                <a:lnTo>
                  <a:pt x="5694" y="12192"/>
                </a:lnTo>
                <a:lnTo>
                  <a:pt x="6211" y="12249"/>
                </a:lnTo>
                <a:lnTo>
                  <a:pt x="6786" y="12192"/>
                </a:lnTo>
                <a:lnTo>
                  <a:pt x="7304" y="12077"/>
                </a:lnTo>
                <a:lnTo>
                  <a:pt x="7764" y="11789"/>
                </a:lnTo>
                <a:lnTo>
                  <a:pt x="8224" y="11386"/>
                </a:lnTo>
                <a:lnTo>
                  <a:pt x="8626" y="10984"/>
                </a:lnTo>
                <a:lnTo>
                  <a:pt x="8856" y="10466"/>
                </a:lnTo>
                <a:lnTo>
                  <a:pt x="9029" y="10006"/>
                </a:lnTo>
                <a:lnTo>
                  <a:pt x="9086" y="9489"/>
                </a:lnTo>
                <a:lnTo>
                  <a:pt x="9086" y="8971"/>
                </a:lnTo>
                <a:lnTo>
                  <a:pt x="8971" y="8454"/>
                </a:lnTo>
                <a:lnTo>
                  <a:pt x="8741" y="7936"/>
                </a:lnTo>
                <a:lnTo>
                  <a:pt x="8454" y="7419"/>
                </a:lnTo>
                <a:lnTo>
                  <a:pt x="8166" y="7016"/>
                </a:lnTo>
                <a:lnTo>
                  <a:pt x="7879" y="6613"/>
                </a:lnTo>
                <a:lnTo>
                  <a:pt x="7131" y="5866"/>
                </a:lnTo>
                <a:lnTo>
                  <a:pt x="6326" y="5176"/>
                </a:lnTo>
                <a:lnTo>
                  <a:pt x="5521" y="4601"/>
                </a:lnTo>
                <a:lnTo>
                  <a:pt x="4371" y="3911"/>
                </a:lnTo>
                <a:lnTo>
                  <a:pt x="3221" y="3163"/>
                </a:lnTo>
                <a:lnTo>
                  <a:pt x="2646" y="2760"/>
                </a:lnTo>
                <a:lnTo>
                  <a:pt x="2071" y="2300"/>
                </a:lnTo>
                <a:lnTo>
                  <a:pt x="1611" y="1840"/>
                </a:lnTo>
                <a:lnTo>
                  <a:pt x="1151" y="1380"/>
                </a:lnTo>
                <a:lnTo>
                  <a:pt x="690" y="748"/>
                </a:lnTo>
                <a:lnTo>
                  <a:pt x="28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27"/>
          <p:cNvSpPr/>
          <p:nvPr/>
        </p:nvSpPr>
        <p:spPr>
          <a:xfrm>
            <a:off x="8097668" y="4736508"/>
            <a:ext cx="318707" cy="290227"/>
          </a:xfrm>
          <a:custGeom>
            <a:avLst/>
            <a:gdLst/>
            <a:ahLst/>
            <a:cxnLst/>
            <a:rect l="l" t="t" r="r" b="b"/>
            <a:pathLst>
              <a:path w="10295" h="9375" extrusionOk="0">
                <a:moveTo>
                  <a:pt x="1" y="1"/>
                </a:moveTo>
                <a:lnTo>
                  <a:pt x="1" y="58"/>
                </a:lnTo>
                <a:lnTo>
                  <a:pt x="1" y="288"/>
                </a:lnTo>
                <a:lnTo>
                  <a:pt x="58" y="864"/>
                </a:lnTo>
                <a:lnTo>
                  <a:pt x="173" y="1554"/>
                </a:lnTo>
                <a:lnTo>
                  <a:pt x="403" y="2301"/>
                </a:lnTo>
                <a:lnTo>
                  <a:pt x="633" y="3049"/>
                </a:lnTo>
                <a:lnTo>
                  <a:pt x="978" y="3739"/>
                </a:lnTo>
                <a:lnTo>
                  <a:pt x="1323" y="4429"/>
                </a:lnTo>
                <a:lnTo>
                  <a:pt x="1668" y="5119"/>
                </a:lnTo>
                <a:lnTo>
                  <a:pt x="2128" y="5752"/>
                </a:lnTo>
                <a:lnTo>
                  <a:pt x="2531" y="6327"/>
                </a:lnTo>
                <a:lnTo>
                  <a:pt x="2934" y="6787"/>
                </a:lnTo>
                <a:lnTo>
                  <a:pt x="3336" y="7247"/>
                </a:lnTo>
                <a:lnTo>
                  <a:pt x="3796" y="7707"/>
                </a:lnTo>
                <a:lnTo>
                  <a:pt x="4256" y="8052"/>
                </a:lnTo>
                <a:lnTo>
                  <a:pt x="4716" y="8397"/>
                </a:lnTo>
                <a:lnTo>
                  <a:pt x="5234" y="8742"/>
                </a:lnTo>
                <a:lnTo>
                  <a:pt x="5809" y="8972"/>
                </a:lnTo>
                <a:lnTo>
                  <a:pt x="6384" y="9202"/>
                </a:lnTo>
                <a:lnTo>
                  <a:pt x="6901" y="9317"/>
                </a:lnTo>
                <a:lnTo>
                  <a:pt x="7419" y="9375"/>
                </a:lnTo>
                <a:lnTo>
                  <a:pt x="7937" y="9375"/>
                </a:lnTo>
                <a:lnTo>
                  <a:pt x="8397" y="9317"/>
                </a:lnTo>
                <a:lnTo>
                  <a:pt x="8857" y="9144"/>
                </a:lnTo>
                <a:lnTo>
                  <a:pt x="9259" y="8857"/>
                </a:lnTo>
                <a:lnTo>
                  <a:pt x="9662" y="8512"/>
                </a:lnTo>
                <a:lnTo>
                  <a:pt x="9949" y="8052"/>
                </a:lnTo>
                <a:lnTo>
                  <a:pt x="10179" y="7534"/>
                </a:lnTo>
                <a:lnTo>
                  <a:pt x="10294" y="7074"/>
                </a:lnTo>
                <a:lnTo>
                  <a:pt x="10294" y="6614"/>
                </a:lnTo>
                <a:lnTo>
                  <a:pt x="10237" y="6097"/>
                </a:lnTo>
                <a:lnTo>
                  <a:pt x="10064" y="5694"/>
                </a:lnTo>
                <a:lnTo>
                  <a:pt x="9834" y="5234"/>
                </a:lnTo>
                <a:lnTo>
                  <a:pt x="9547" y="4831"/>
                </a:lnTo>
                <a:lnTo>
                  <a:pt x="9144" y="4486"/>
                </a:lnTo>
                <a:lnTo>
                  <a:pt x="8799" y="4199"/>
                </a:lnTo>
                <a:lnTo>
                  <a:pt x="8397" y="3911"/>
                </a:lnTo>
                <a:lnTo>
                  <a:pt x="7592" y="3451"/>
                </a:lnTo>
                <a:lnTo>
                  <a:pt x="6671" y="3049"/>
                </a:lnTo>
                <a:lnTo>
                  <a:pt x="5809" y="2761"/>
                </a:lnTo>
                <a:lnTo>
                  <a:pt x="4601" y="2416"/>
                </a:lnTo>
                <a:lnTo>
                  <a:pt x="3394" y="2014"/>
                </a:lnTo>
                <a:lnTo>
                  <a:pt x="2819" y="1841"/>
                </a:lnTo>
                <a:lnTo>
                  <a:pt x="2186" y="1611"/>
                </a:lnTo>
                <a:lnTo>
                  <a:pt x="1668" y="1324"/>
                </a:lnTo>
                <a:lnTo>
                  <a:pt x="1093" y="979"/>
                </a:lnTo>
                <a:lnTo>
                  <a:pt x="576" y="576"/>
                </a:lnTo>
                <a:lnTo>
                  <a:pt x="58" y="58"/>
                </a:lnTo>
                <a:lnTo>
                  <a:pt x="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27"/>
          <p:cNvSpPr/>
          <p:nvPr/>
        </p:nvSpPr>
        <p:spPr>
          <a:xfrm>
            <a:off x="7823509" y="4656421"/>
            <a:ext cx="160267" cy="236794"/>
          </a:xfrm>
          <a:custGeom>
            <a:avLst/>
            <a:gdLst/>
            <a:ahLst/>
            <a:cxnLst/>
            <a:rect l="l" t="t" r="r" b="b"/>
            <a:pathLst>
              <a:path w="5177" h="7649" extrusionOk="0">
                <a:moveTo>
                  <a:pt x="1" y="0"/>
                </a:moveTo>
                <a:lnTo>
                  <a:pt x="1" y="58"/>
                </a:lnTo>
                <a:lnTo>
                  <a:pt x="288" y="403"/>
                </a:lnTo>
                <a:lnTo>
                  <a:pt x="518" y="863"/>
                </a:lnTo>
                <a:lnTo>
                  <a:pt x="633" y="1265"/>
                </a:lnTo>
                <a:lnTo>
                  <a:pt x="748" y="1668"/>
                </a:lnTo>
                <a:lnTo>
                  <a:pt x="863" y="2473"/>
                </a:lnTo>
                <a:lnTo>
                  <a:pt x="1036" y="4141"/>
                </a:lnTo>
                <a:lnTo>
                  <a:pt x="1093" y="4773"/>
                </a:lnTo>
                <a:lnTo>
                  <a:pt x="1266" y="5406"/>
                </a:lnTo>
                <a:lnTo>
                  <a:pt x="1438" y="5981"/>
                </a:lnTo>
                <a:lnTo>
                  <a:pt x="1726" y="6556"/>
                </a:lnTo>
                <a:lnTo>
                  <a:pt x="1898" y="6843"/>
                </a:lnTo>
                <a:lnTo>
                  <a:pt x="2128" y="7131"/>
                </a:lnTo>
                <a:lnTo>
                  <a:pt x="2416" y="7303"/>
                </a:lnTo>
                <a:lnTo>
                  <a:pt x="2646" y="7476"/>
                </a:lnTo>
                <a:lnTo>
                  <a:pt x="2934" y="7591"/>
                </a:lnTo>
                <a:lnTo>
                  <a:pt x="3279" y="7649"/>
                </a:lnTo>
                <a:lnTo>
                  <a:pt x="3624" y="7649"/>
                </a:lnTo>
                <a:lnTo>
                  <a:pt x="3969" y="7534"/>
                </a:lnTo>
                <a:lnTo>
                  <a:pt x="4314" y="7418"/>
                </a:lnTo>
                <a:lnTo>
                  <a:pt x="4601" y="7188"/>
                </a:lnTo>
                <a:lnTo>
                  <a:pt x="4774" y="6958"/>
                </a:lnTo>
                <a:lnTo>
                  <a:pt x="4946" y="6728"/>
                </a:lnTo>
                <a:lnTo>
                  <a:pt x="5119" y="6383"/>
                </a:lnTo>
                <a:lnTo>
                  <a:pt x="5176" y="6096"/>
                </a:lnTo>
                <a:lnTo>
                  <a:pt x="5176" y="5693"/>
                </a:lnTo>
                <a:lnTo>
                  <a:pt x="5176" y="5348"/>
                </a:lnTo>
                <a:lnTo>
                  <a:pt x="5119" y="4946"/>
                </a:lnTo>
                <a:lnTo>
                  <a:pt x="5004" y="4543"/>
                </a:lnTo>
                <a:lnTo>
                  <a:pt x="4889" y="4198"/>
                </a:lnTo>
                <a:lnTo>
                  <a:pt x="4716" y="3796"/>
                </a:lnTo>
                <a:lnTo>
                  <a:pt x="4314" y="3106"/>
                </a:lnTo>
                <a:lnTo>
                  <a:pt x="3796" y="2473"/>
                </a:lnTo>
                <a:lnTo>
                  <a:pt x="3106" y="1783"/>
                </a:lnTo>
                <a:lnTo>
                  <a:pt x="2301" y="1093"/>
                </a:lnTo>
                <a:lnTo>
                  <a:pt x="1438" y="575"/>
                </a:lnTo>
                <a:lnTo>
                  <a:pt x="978" y="345"/>
                </a:lnTo>
                <a:lnTo>
                  <a:pt x="518" y="115"/>
                </a:lnTo>
                <a:lnTo>
                  <a:pt x="231" y="58"/>
                </a:lnTo>
                <a:lnTo>
                  <a:pt x="5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27"/>
          <p:cNvSpPr/>
          <p:nvPr/>
        </p:nvSpPr>
        <p:spPr>
          <a:xfrm>
            <a:off x="8359383" y="4166828"/>
            <a:ext cx="639118" cy="263510"/>
          </a:xfrm>
          <a:custGeom>
            <a:avLst/>
            <a:gdLst/>
            <a:ahLst/>
            <a:cxnLst/>
            <a:rect l="l" t="t" r="r" b="b"/>
            <a:pathLst>
              <a:path w="20645" h="8512" extrusionOk="0">
                <a:moveTo>
                  <a:pt x="15699" y="1"/>
                </a:moveTo>
                <a:lnTo>
                  <a:pt x="14779" y="58"/>
                </a:lnTo>
                <a:lnTo>
                  <a:pt x="13802" y="231"/>
                </a:lnTo>
                <a:lnTo>
                  <a:pt x="12882" y="461"/>
                </a:lnTo>
                <a:lnTo>
                  <a:pt x="11962" y="806"/>
                </a:lnTo>
                <a:lnTo>
                  <a:pt x="11099" y="1151"/>
                </a:lnTo>
                <a:lnTo>
                  <a:pt x="9316" y="1899"/>
                </a:lnTo>
                <a:lnTo>
                  <a:pt x="8224" y="2416"/>
                </a:lnTo>
                <a:lnTo>
                  <a:pt x="7131" y="2934"/>
                </a:lnTo>
                <a:lnTo>
                  <a:pt x="5981" y="3451"/>
                </a:lnTo>
                <a:lnTo>
                  <a:pt x="4831" y="3854"/>
                </a:lnTo>
                <a:lnTo>
                  <a:pt x="3623" y="4256"/>
                </a:lnTo>
                <a:lnTo>
                  <a:pt x="3048" y="4371"/>
                </a:lnTo>
                <a:lnTo>
                  <a:pt x="2473" y="4429"/>
                </a:lnTo>
                <a:lnTo>
                  <a:pt x="1840" y="4486"/>
                </a:lnTo>
                <a:lnTo>
                  <a:pt x="1265" y="4429"/>
                </a:lnTo>
                <a:lnTo>
                  <a:pt x="633" y="4371"/>
                </a:lnTo>
                <a:lnTo>
                  <a:pt x="58" y="4199"/>
                </a:lnTo>
                <a:lnTo>
                  <a:pt x="0" y="4199"/>
                </a:lnTo>
                <a:lnTo>
                  <a:pt x="0" y="4314"/>
                </a:lnTo>
                <a:lnTo>
                  <a:pt x="288" y="4601"/>
                </a:lnTo>
                <a:lnTo>
                  <a:pt x="863" y="5119"/>
                </a:lnTo>
                <a:lnTo>
                  <a:pt x="1725" y="5637"/>
                </a:lnTo>
                <a:lnTo>
                  <a:pt x="2530" y="6154"/>
                </a:lnTo>
                <a:lnTo>
                  <a:pt x="3451" y="6557"/>
                </a:lnTo>
                <a:lnTo>
                  <a:pt x="4371" y="6959"/>
                </a:lnTo>
                <a:lnTo>
                  <a:pt x="5291" y="7304"/>
                </a:lnTo>
                <a:lnTo>
                  <a:pt x="6211" y="7592"/>
                </a:lnTo>
                <a:lnTo>
                  <a:pt x="7131" y="7879"/>
                </a:lnTo>
                <a:lnTo>
                  <a:pt x="8051" y="8052"/>
                </a:lnTo>
                <a:lnTo>
                  <a:pt x="8971" y="8224"/>
                </a:lnTo>
                <a:lnTo>
                  <a:pt x="9949" y="8397"/>
                </a:lnTo>
                <a:lnTo>
                  <a:pt x="10869" y="8454"/>
                </a:lnTo>
                <a:lnTo>
                  <a:pt x="11847" y="8512"/>
                </a:lnTo>
                <a:lnTo>
                  <a:pt x="12767" y="8512"/>
                </a:lnTo>
                <a:lnTo>
                  <a:pt x="13744" y="8454"/>
                </a:lnTo>
                <a:lnTo>
                  <a:pt x="14664" y="8339"/>
                </a:lnTo>
                <a:lnTo>
                  <a:pt x="15584" y="8167"/>
                </a:lnTo>
                <a:lnTo>
                  <a:pt x="16275" y="7994"/>
                </a:lnTo>
                <a:lnTo>
                  <a:pt x="17022" y="7707"/>
                </a:lnTo>
                <a:lnTo>
                  <a:pt x="17827" y="7419"/>
                </a:lnTo>
                <a:lnTo>
                  <a:pt x="18517" y="7017"/>
                </a:lnTo>
                <a:lnTo>
                  <a:pt x="19207" y="6557"/>
                </a:lnTo>
                <a:lnTo>
                  <a:pt x="19495" y="6327"/>
                </a:lnTo>
                <a:lnTo>
                  <a:pt x="19782" y="6039"/>
                </a:lnTo>
                <a:lnTo>
                  <a:pt x="20012" y="5752"/>
                </a:lnTo>
                <a:lnTo>
                  <a:pt x="20242" y="5407"/>
                </a:lnTo>
                <a:lnTo>
                  <a:pt x="20415" y="5061"/>
                </a:lnTo>
                <a:lnTo>
                  <a:pt x="20530" y="4716"/>
                </a:lnTo>
                <a:lnTo>
                  <a:pt x="20588" y="4314"/>
                </a:lnTo>
                <a:lnTo>
                  <a:pt x="20645" y="3854"/>
                </a:lnTo>
                <a:lnTo>
                  <a:pt x="20588" y="3451"/>
                </a:lnTo>
                <a:lnTo>
                  <a:pt x="20472" y="3049"/>
                </a:lnTo>
                <a:lnTo>
                  <a:pt x="20300" y="2704"/>
                </a:lnTo>
                <a:lnTo>
                  <a:pt x="20127" y="2301"/>
                </a:lnTo>
                <a:lnTo>
                  <a:pt x="19897" y="1956"/>
                </a:lnTo>
                <a:lnTo>
                  <a:pt x="19610" y="1611"/>
                </a:lnTo>
                <a:lnTo>
                  <a:pt x="19322" y="1324"/>
                </a:lnTo>
                <a:lnTo>
                  <a:pt x="18977" y="1036"/>
                </a:lnTo>
                <a:lnTo>
                  <a:pt x="18632" y="748"/>
                </a:lnTo>
                <a:lnTo>
                  <a:pt x="18230" y="576"/>
                </a:lnTo>
                <a:lnTo>
                  <a:pt x="17885" y="346"/>
                </a:lnTo>
                <a:lnTo>
                  <a:pt x="17482" y="231"/>
                </a:lnTo>
                <a:lnTo>
                  <a:pt x="17080" y="116"/>
                </a:lnTo>
                <a:lnTo>
                  <a:pt x="16677" y="58"/>
                </a:lnTo>
                <a:lnTo>
                  <a:pt x="15699"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27"/>
          <p:cNvSpPr/>
          <p:nvPr/>
        </p:nvSpPr>
        <p:spPr>
          <a:xfrm>
            <a:off x="8133270" y="4298583"/>
            <a:ext cx="544790" cy="532314"/>
          </a:xfrm>
          <a:custGeom>
            <a:avLst/>
            <a:gdLst/>
            <a:ahLst/>
            <a:cxnLst/>
            <a:rect l="l" t="t" r="r" b="b"/>
            <a:pathLst>
              <a:path w="17598" h="17195" extrusionOk="0">
                <a:moveTo>
                  <a:pt x="58" y="0"/>
                </a:moveTo>
                <a:lnTo>
                  <a:pt x="58" y="115"/>
                </a:lnTo>
                <a:lnTo>
                  <a:pt x="1" y="518"/>
                </a:lnTo>
                <a:lnTo>
                  <a:pt x="58" y="1438"/>
                </a:lnTo>
                <a:lnTo>
                  <a:pt x="231" y="2761"/>
                </a:lnTo>
                <a:lnTo>
                  <a:pt x="576" y="4083"/>
                </a:lnTo>
                <a:lnTo>
                  <a:pt x="921" y="5348"/>
                </a:lnTo>
                <a:lnTo>
                  <a:pt x="1439" y="6671"/>
                </a:lnTo>
                <a:lnTo>
                  <a:pt x="1956" y="7879"/>
                </a:lnTo>
                <a:lnTo>
                  <a:pt x="2589" y="9086"/>
                </a:lnTo>
                <a:lnTo>
                  <a:pt x="3279" y="10237"/>
                </a:lnTo>
                <a:lnTo>
                  <a:pt x="3969" y="11329"/>
                </a:lnTo>
                <a:lnTo>
                  <a:pt x="4601" y="12249"/>
                </a:lnTo>
                <a:lnTo>
                  <a:pt x="5291" y="13054"/>
                </a:lnTo>
                <a:lnTo>
                  <a:pt x="6039" y="13859"/>
                </a:lnTo>
                <a:lnTo>
                  <a:pt x="6787" y="14550"/>
                </a:lnTo>
                <a:lnTo>
                  <a:pt x="7649" y="15240"/>
                </a:lnTo>
                <a:lnTo>
                  <a:pt x="8512" y="15815"/>
                </a:lnTo>
                <a:lnTo>
                  <a:pt x="9489" y="16332"/>
                </a:lnTo>
                <a:lnTo>
                  <a:pt x="10467" y="16735"/>
                </a:lnTo>
                <a:lnTo>
                  <a:pt x="11387" y="17022"/>
                </a:lnTo>
                <a:lnTo>
                  <a:pt x="12250" y="17195"/>
                </a:lnTo>
                <a:lnTo>
                  <a:pt x="13630" y="17195"/>
                </a:lnTo>
                <a:lnTo>
                  <a:pt x="14032" y="17080"/>
                </a:lnTo>
                <a:lnTo>
                  <a:pt x="14435" y="16965"/>
                </a:lnTo>
                <a:lnTo>
                  <a:pt x="14838" y="16850"/>
                </a:lnTo>
                <a:lnTo>
                  <a:pt x="15240" y="16620"/>
                </a:lnTo>
                <a:lnTo>
                  <a:pt x="15585" y="16390"/>
                </a:lnTo>
                <a:lnTo>
                  <a:pt x="15988" y="16102"/>
                </a:lnTo>
                <a:lnTo>
                  <a:pt x="16275" y="15815"/>
                </a:lnTo>
                <a:lnTo>
                  <a:pt x="16620" y="15412"/>
                </a:lnTo>
                <a:lnTo>
                  <a:pt x="16850" y="15010"/>
                </a:lnTo>
                <a:lnTo>
                  <a:pt x="17080" y="14607"/>
                </a:lnTo>
                <a:lnTo>
                  <a:pt x="17310" y="14204"/>
                </a:lnTo>
                <a:lnTo>
                  <a:pt x="17425" y="13744"/>
                </a:lnTo>
                <a:lnTo>
                  <a:pt x="17540" y="13342"/>
                </a:lnTo>
                <a:lnTo>
                  <a:pt x="17598" y="12939"/>
                </a:lnTo>
                <a:lnTo>
                  <a:pt x="17598" y="12479"/>
                </a:lnTo>
                <a:lnTo>
                  <a:pt x="17598" y="12077"/>
                </a:lnTo>
                <a:lnTo>
                  <a:pt x="17540" y="11674"/>
                </a:lnTo>
                <a:lnTo>
                  <a:pt x="17425" y="11272"/>
                </a:lnTo>
                <a:lnTo>
                  <a:pt x="17253" y="10869"/>
                </a:lnTo>
                <a:lnTo>
                  <a:pt x="16908" y="10122"/>
                </a:lnTo>
                <a:lnTo>
                  <a:pt x="16390" y="9374"/>
                </a:lnTo>
                <a:lnTo>
                  <a:pt x="15758" y="8684"/>
                </a:lnTo>
                <a:lnTo>
                  <a:pt x="15183" y="8109"/>
                </a:lnTo>
                <a:lnTo>
                  <a:pt x="14492" y="7591"/>
                </a:lnTo>
                <a:lnTo>
                  <a:pt x="13802" y="7131"/>
                </a:lnTo>
                <a:lnTo>
                  <a:pt x="13112" y="6671"/>
                </a:lnTo>
                <a:lnTo>
                  <a:pt x="12365" y="6326"/>
                </a:lnTo>
                <a:lnTo>
                  <a:pt x="11560" y="5924"/>
                </a:lnTo>
                <a:lnTo>
                  <a:pt x="10007" y="5348"/>
                </a:lnTo>
                <a:lnTo>
                  <a:pt x="7994" y="4601"/>
                </a:lnTo>
                <a:lnTo>
                  <a:pt x="5867" y="3853"/>
                </a:lnTo>
                <a:lnTo>
                  <a:pt x="4831" y="3451"/>
                </a:lnTo>
                <a:lnTo>
                  <a:pt x="3796" y="2991"/>
                </a:lnTo>
                <a:lnTo>
                  <a:pt x="2819" y="2473"/>
                </a:lnTo>
                <a:lnTo>
                  <a:pt x="1956" y="1841"/>
                </a:lnTo>
                <a:lnTo>
                  <a:pt x="1439" y="1438"/>
                </a:lnTo>
                <a:lnTo>
                  <a:pt x="978" y="1036"/>
                </a:lnTo>
                <a:lnTo>
                  <a:pt x="518" y="518"/>
                </a:lnTo>
                <a:lnTo>
                  <a:pt x="116" y="58"/>
                </a:lnTo>
                <a:lnTo>
                  <a:pt x="58"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27"/>
          <p:cNvSpPr/>
          <p:nvPr/>
        </p:nvSpPr>
        <p:spPr>
          <a:xfrm>
            <a:off x="7900067" y="4440988"/>
            <a:ext cx="158471" cy="124666"/>
          </a:xfrm>
          <a:custGeom>
            <a:avLst/>
            <a:gdLst/>
            <a:ahLst/>
            <a:cxnLst/>
            <a:rect l="l" t="t" r="r" b="b"/>
            <a:pathLst>
              <a:path w="5119" h="4027" extrusionOk="0">
                <a:moveTo>
                  <a:pt x="2071" y="1"/>
                </a:moveTo>
                <a:lnTo>
                  <a:pt x="1553" y="116"/>
                </a:lnTo>
                <a:lnTo>
                  <a:pt x="1208" y="231"/>
                </a:lnTo>
                <a:lnTo>
                  <a:pt x="806" y="461"/>
                </a:lnTo>
                <a:lnTo>
                  <a:pt x="518" y="748"/>
                </a:lnTo>
                <a:lnTo>
                  <a:pt x="288" y="1094"/>
                </a:lnTo>
                <a:lnTo>
                  <a:pt x="115" y="1439"/>
                </a:lnTo>
                <a:lnTo>
                  <a:pt x="0" y="1841"/>
                </a:lnTo>
                <a:lnTo>
                  <a:pt x="58" y="2244"/>
                </a:lnTo>
                <a:lnTo>
                  <a:pt x="230" y="2646"/>
                </a:lnTo>
                <a:lnTo>
                  <a:pt x="518" y="3049"/>
                </a:lnTo>
                <a:lnTo>
                  <a:pt x="863" y="3394"/>
                </a:lnTo>
                <a:lnTo>
                  <a:pt x="1266" y="3624"/>
                </a:lnTo>
                <a:lnTo>
                  <a:pt x="1726" y="3796"/>
                </a:lnTo>
                <a:lnTo>
                  <a:pt x="2186" y="3969"/>
                </a:lnTo>
                <a:lnTo>
                  <a:pt x="2646" y="4026"/>
                </a:lnTo>
                <a:lnTo>
                  <a:pt x="3106" y="3969"/>
                </a:lnTo>
                <a:lnTo>
                  <a:pt x="3566" y="3911"/>
                </a:lnTo>
                <a:lnTo>
                  <a:pt x="3968" y="3739"/>
                </a:lnTo>
                <a:lnTo>
                  <a:pt x="4313" y="3509"/>
                </a:lnTo>
                <a:lnTo>
                  <a:pt x="4659" y="3279"/>
                </a:lnTo>
                <a:lnTo>
                  <a:pt x="4889" y="2934"/>
                </a:lnTo>
                <a:lnTo>
                  <a:pt x="5061" y="2589"/>
                </a:lnTo>
                <a:lnTo>
                  <a:pt x="5119" y="2186"/>
                </a:lnTo>
                <a:lnTo>
                  <a:pt x="5119" y="1784"/>
                </a:lnTo>
                <a:lnTo>
                  <a:pt x="4946" y="1324"/>
                </a:lnTo>
                <a:lnTo>
                  <a:pt x="4659" y="979"/>
                </a:lnTo>
                <a:lnTo>
                  <a:pt x="4313" y="633"/>
                </a:lnTo>
                <a:lnTo>
                  <a:pt x="3911" y="346"/>
                </a:lnTo>
                <a:lnTo>
                  <a:pt x="3451" y="173"/>
                </a:lnTo>
                <a:lnTo>
                  <a:pt x="2991" y="58"/>
                </a:lnTo>
                <a:lnTo>
                  <a:pt x="2531"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27"/>
          <p:cNvSpPr/>
          <p:nvPr/>
        </p:nvSpPr>
        <p:spPr>
          <a:xfrm>
            <a:off x="1282839" y="4773905"/>
            <a:ext cx="110425" cy="87269"/>
          </a:xfrm>
          <a:custGeom>
            <a:avLst/>
            <a:gdLst/>
            <a:ahLst/>
            <a:cxnLst/>
            <a:rect l="l" t="t" r="r" b="b"/>
            <a:pathLst>
              <a:path w="3567" h="2819" extrusionOk="0">
                <a:moveTo>
                  <a:pt x="1381" y="1"/>
                </a:moveTo>
                <a:lnTo>
                  <a:pt x="1093" y="58"/>
                </a:lnTo>
                <a:lnTo>
                  <a:pt x="806" y="173"/>
                </a:lnTo>
                <a:lnTo>
                  <a:pt x="576" y="346"/>
                </a:lnTo>
                <a:lnTo>
                  <a:pt x="346" y="518"/>
                </a:lnTo>
                <a:lnTo>
                  <a:pt x="173" y="748"/>
                </a:lnTo>
                <a:lnTo>
                  <a:pt x="58" y="1036"/>
                </a:lnTo>
                <a:lnTo>
                  <a:pt x="1" y="1266"/>
                </a:lnTo>
                <a:lnTo>
                  <a:pt x="1" y="1553"/>
                </a:lnTo>
                <a:lnTo>
                  <a:pt x="173" y="1841"/>
                </a:lnTo>
                <a:lnTo>
                  <a:pt x="346" y="2128"/>
                </a:lnTo>
                <a:lnTo>
                  <a:pt x="576" y="2358"/>
                </a:lnTo>
                <a:lnTo>
                  <a:pt x="863" y="2531"/>
                </a:lnTo>
                <a:lnTo>
                  <a:pt x="1151" y="2646"/>
                </a:lnTo>
                <a:lnTo>
                  <a:pt x="1496" y="2761"/>
                </a:lnTo>
                <a:lnTo>
                  <a:pt x="1841" y="2818"/>
                </a:lnTo>
                <a:lnTo>
                  <a:pt x="2128" y="2818"/>
                </a:lnTo>
                <a:lnTo>
                  <a:pt x="2473" y="2703"/>
                </a:lnTo>
                <a:lnTo>
                  <a:pt x="2761" y="2646"/>
                </a:lnTo>
                <a:lnTo>
                  <a:pt x="2991" y="2473"/>
                </a:lnTo>
                <a:lnTo>
                  <a:pt x="3221" y="2301"/>
                </a:lnTo>
                <a:lnTo>
                  <a:pt x="3394" y="2071"/>
                </a:lnTo>
                <a:lnTo>
                  <a:pt x="3509" y="1783"/>
                </a:lnTo>
                <a:lnTo>
                  <a:pt x="3566" y="1496"/>
                </a:lnTo>
                <a:lnTo>
                  <a:pt x="3509" y="1208"/>
                </a:lnTo>
                <a:lnTo>
                  <a:pt x="3394" y="921"/>
                </a:lnTo>
                <a:lnTo>
                  <a:pt x="3221" y="691"/>
                </a:lnTo>
                <a:lnTo>
                  <a:pt x="2991" y="461"/>
                </a:lnTo>
                <a:lnTo>
                  <a:pt x="2703" y="288"/>
                </a:lnTo>
                <a:lnTo>
                  <a:pt x="2416" y="116"/>
                </a:lnTo>
                <a:lnTo>
                  <a:pt x="2071" y="58"/>
                </a:lnTo>
                <a:lnTo>
                  <a:pt x="172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27"/>
          <p:cNvSpPr/>
          <p:nvPr/>
        </p:nvSpPr>
        <p:spPr>
          <a:xfrm>
            <a:off x="243162" y="1151103"/>
            <a:ext cx="110425" cy="85474"/>
          </a:xfrm>
          <a:custGeom>
            <a:avLst/>
            <a:gdLst/>
            <a:ahLst/>
            <a:cxnLst/>
            <a:rect l="l" t="t" r="r" b="b"/>
            <a:pathLst>
              <a:path w="3567" h="2761" extrusionOk="0">
                <a:moveTo>
                  <a:pt x="1726" y="0"/>
                </a:moveTo>
                <a:lnTo>
                  <a:pt x="1381" y="58"/>
                </a:lnTo>
                <a:lnTo>
                  <a:pt x="1093" y="115"/>
                </a:lnTo>
                <a:lnTo>
                  <a:pt x="748" y="288"/>
                </a:lnTo>
                <a:lnTo>
                  <a:pt x="518" y="460"/>
                </a:lnTo>
                <a:lnTo>
                  <a:pt x="346" y="690"/>
                </a:lnTo>
                <a:lnTo>
                  <a:pt x="173" y="920"/>
                </a:lnTo>
                <a:lnTo>
                  <a:pt x="58" y="1150"/>
                </a:lnTo>
                <a:lnTo>
                  <a:pt x="1" y="1438"/>
                </a:lnTo>
                <a:lnTo>
                  <a:pt x="1" y="1725"/>
                </a:lnTo>
                <a:lnTo>
                  <a:pt x="116" y="2013"/>
                </a:lnTo>
                <a:lnTo>
                  <a:pt x="288" y="2243"/>
                </a:lnTo>
                <a:lnTo>
                  <a:pt x="576" y="2473"/>
                </a:lnTo>
                <a:lnTo>
                  <a:pt x="863" y="2588"/>
                </a:lnTo>
                <a:lnTo>
                  <a:pt x="1208" y="2703"/>
                </a:lnTo>
                <a:lnTo>
                  <a:pt x="1496" y="2760"/>
                </a:lnTo>
                <a:lnTo>
                  <a:pt x="2186" y="2760"/>
                </a:lnTo>
                <a:lnTo>
                  <a:pt x="2474" y="2645"/>
                </a:lnTo>
                <a:lnTo>
                  <a:pt x="2819" y="2473"/>
                </a:lnTo>
                <a:lnTo>
                  <a:pt x="3049" y="2300"/>
                </a:lnTo>
                <a:lnTo>
                  <a:pt x="3221" y="2128"/>
                </a:lnTo>
                <a:lnTo>
                  <a:pt x="3394" y="1898"/>
                </a:lnTo>
                <a:lnTo>
                  <a:pt x="3509" y="1610"/>
                </a:lnTo>
                <a:lnTo>
                  <a:pt x="3566" y="1323"/>
                </a:lnTo>
                <a:lnTo>
                  <a:pt x="3509" y="1035"/>
                </a:lnTo>
                <a:lnTo>
                  <a:pt x="3451" y="805"/>
                </a:lnTo>
                <a:lnTo>
                  <a:pt x="3221" y="518"/>
                </a:lnTo>
                <a:lnTo>
                  <a:pt x="2991" y="345"/>
                </a:lnTo>
                <a:lnTo>
                  <a:pt x="2704" y="173"/>
                </a:lnTo>
                <a:lnTo>
                  <a:pt x="2359" y="58"/>
                </a:lnTo>
                <a:lnTo>
                  <a:pt x="2071" y="0"/>
                </a:lnTo>
                <a:close/>
              </a:path>
            </a:pathLst>
          </a:custGeom>
          <a:solidFill>
            <a:srgbClr val="4CC3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27"/>
          <p:cNvSpPr/>
          <p:nvPr/>
        </p:nvSpPr>
        <p:spPr>
          <a:xfrm>
            <a:off x="241398" y="4266542"/>
            <a:ext cx="158471" cy="124635"/>
          </a:xfrm>
          <a:custGeom>
            <a:avLst/>
            <a:gdLst/>
            <a:ahLst/>
            <a:cxnLst/>
            <a:rect l="l" t="t" r="r" b="b"/>
            <a:pathLst>
              <a:path w="5119" h="4026" extrusionOk="0">
                <a:moveTo>
                  <a:pt x="2013" y="0"/>
                </a:moveTo>
                <a:lnTo>
                  <a:pt x="1553" y="115"/>
                </a:lnTo>
                <a:lnTo>
                  <a:pt x="1150" y="230"/>
                </a:lnTo>
                <a:lnTo>
                  <a:pt x="805" y="460"/>
                </a:lnTo>
                <a:lnTo>
                  <a:pt x="518" y="748"/>
                </a:lnTo>
                <a:lnTo>
                  <a:pt x="230" y="1093"/>
                </a:lnTo>
                <a:lnTo>
                  <a:pt x="58" y="1438"/>
                </a:lnTo>
                <a:lnTo>
                  <a:pt x="0" y="1840"/>
                </a:lnTo>
                <a:lnTo>
                  <a:pt x="58" y="2243"/>
                </a:lnTo>
                <a:lnTo>
                  <a:pt x="230" y="2646"/>
                </a:lnTo>
                <a:lnTo>
                  <a:pt x="518" y="3048"/>
                </a:lnTo>
                <a:lnTo>
                  <a:pt x="863" y="3336"/>
                </a:lnTo>
                <a:lnTo>
                  <a:pt x="1265" y="3623"/>
                </a:lnTo>
                <a:lnTo>
                  <a:pt x="1668" y="3796"/>
                </a:lnTo>
                <a:lnTo>
                  <a:pt x="2128" y="3968"/>
                </a:lnTo>
                <a:lnTo>
                  <a:pt x="2646" y="4026"/>
                </a:lnTo>
                <a:lnTo>
                  <a:pt x="3106" y="3968"/>
                </a:lnTo>
                <a:lnTo>
                  <a:pt x="3566" y="3911"/>
                </a:lnTo>
                <a:lnTo>
                  <a:pt x="3968" y="3738"/>
                </a:lnTo>
                <a:lnTo>
                  <a:pt x="4313" y="3508"/>
                </a:lnTo>
                <a:lnTo>
                  <a:pt x="4658" y="3221"/>
                </a:lnTo>
                <a:lnTo>
                  <a:pt x="4888" y="2933"/>
                </a:lnTo>
                <a:lnTo>
                  <a:pt x="5061" y="2531"/>
                </a:lnTo>
                <a:lnTo>
                  <a:pt x="5118" y="2186"/>
                </a:lnTo>
                <a:lnTo>
                  <a:pt x="5061" y="1725"/>
                </a:lnTo>
                <a:lnTo>
                  <a:pt x="4888" y="1323"/>
                </a:lnTo>
                <a:lnTo>
                  <a:pt x="4601" y="978"/>
                </a:lnTo>
                <a:lnTo>
                  <a:pt x="4256" y="633"/>
                </a:lnTo>
                <a:lnTo>
                  <a:pt x="3853" y="345"/>
                </a:lnTo>
                <a:lnTo>
                  <a:pt x="3451" y="173"/>
                </a:lnTo>
                <a:lnTo>
                  <a:pt x="2991" y="58"/>
                </a:lnTo>
                <a:lnTo>
                  <a:pt x="253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27"/>
          <p:cNvSpPr/>
          <p:nvPr/>
        </p:nvSpPr>
        <p:spPr>
          <a:xfrm>
            <a:off x="170196" y="4458788"/>
            <a:ext cx="327592" cy="156707"/>
          </a:xfrm>
          <a:custGeom>
            <a:avLst/>
            <a:gdLst/>
            <a:ahLst/>
            <a:cxnLst/>
            <a:rect l="l" t="t" r="r" b="b"/>
            <a:pathLst>
              <a:path w="10582" h="5062" extrusionOk="0">
                <a:moveTo>
                  <a:pt x="2013" y="1"/>
                </a:moveTo>
                <a:lnTo>
                  <a:pt x="1610" y="116"/>
                </a:lnTo>
                <a:lnTo>
                  <a:pt x="1150" y="288"/>
                </a:lnTo>
                <a:lnTo>
                  <a:pt x="748" y="519"/>
                </a:lnTo>
                <a:lnTo>
                  <a:pt x="460" y="806"/>
                </a:lnTo>
                <a:lnTo>
                  <a:pt x="173" y="1209"/>
                </a:lnTo>
                <a:lnTo>
                  <a:pt x="0" y="1554"/>
                </a:lnTo>
                <a:lnTo>
                  <a:pt x="0" y="1784"/>
                </a:lnTo>
                <a:lnTo>
                  <a:pt x="0" y="2014"/>
                </a:lnTo>
                <a:lnTo>
                  <a:pt x="58" y="2416"/>
                </a:lnTo>
                <a:lnTo>
                  <a:pt x="230" y="2761"/>
                </a:lnTo>
                <a:lnTo>
                  <a:pt x="460" y="3106"/>
                </a:lnTo>
                <a:lnTo>
                  <a:pt x="748" y="3394"/>
                </a:lnTo>
                <a:lnTo>
                  <a:pt x="1093" y="3681"/>
                </a:lnTo>
                <a:lnTo>
                  <a:pt x="1438" y="3911"/>
                </a:lnTo>
                <a:lnTo>
                  <a:pt x="2185" y="4314"/>
                </a:lnTo>
                <a:lnTo>
                  <a:pt x="2645" y="4486"/>
                </a:lnTo>
                <a:lnTo>
                  <a:pt x="3105" y="4659"/>
                </a:lnTo>
                <a:lnTo>
                  <a:pt x="4083" y="4889"/>
                </a:lnTo>
                <a:lnTo>
                  <a:pt x="5061" y="5004"/>
                </a:lnTo>
                <a:lnTo>
                  <a:pt x="6038" y="5062"/>
                </a:lnTo>
                <a:lnTo>
                  <a:pt x="7073" y="5004"/>
                </a:lnTo>
                <a:lnTo>
                  <a:pt x="8108" y="4831"/>
                </a:lnTo>
                <a:lnTo>
                  <a:pt x="9086" y="4601"/>
                </a:lnTo>
                <a:lnTo>
                  <a:pt x="10064" y="4256"/>
                </a:lnTo>
                <a:lnTo>
                  <a:pt x="10409" y="4026"/>
                </a:lnTo>
                <a:lnTo>
                  <a:pt x="10581" y="3911"/>
                </a:lnTo>
                <a:lnTo>
                  <a:pt x="10236" y="3911"/>
                </a:lnTo>
                <a:lnTo>
                  <a:pt x="9949" y="3854"/>
                </a:lnTo>
                <a:lnTo>
                  <a:pt x="9316" y="3739"/>
                </a:lnTo>
                <a:lnTo>
                  <a:pt x="8741" y="3509"/>
                </a:lnTo>
                <a:lnTo>
                  <a:pt x="8166" y="3221"/>
                </a:lnTo>
                <a:lnTo>
                  <a:pt x="7591" y="2876"/>
                </a:lnTo>
                <a:lnTo>
                  <a:pt x="7073" y="2474"/>
                </a:lnTo>
                <a:lnTo>
                  <a:pt x="6038" y="1726"/>
                </a:lnTo>
                <a:lnTo>
                  <a:pt x="5233" y="1151"/>
                </a:lnTo>
                <a:lnTo>
                  <a:pt x="4371" y="634"/>
                </a:lnTo>
                <a:lnTo>
                  <a:pt x="3911" y="404"/>
                </a:lnTo>
                <a:lnTo>
                  <a:pt x="3450" y="231"/>
                </a:lnTo>
                <a:lnTo>
                  <a:pt x="2933" y="58"/>
                </a:lnTo>
                <a:lnTo>
                  <a:pt x="2415"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27"/>
          <p:cNvSpPr/>
          <p:nvPr/>
        </p:nvSpPr>
        <p:spPr>
          <a:xfrm>
            <a:off x="8518903" y="806068"/>
            <a:ext cx="469997" cy="311587"/>
          </a:xfrm>
          <a:custGeom>
            <a:avLst/>
            <a:gdLst/>
            <a:ahLst/>
            <a:cxnLst/>
            <a:rect l="l" t="t" r="r" b="b"/>
            <a:pathLst>
              <a:path w="15182" h="10065" extrusionOk="0">
                <a:moveTo>
                  <a:pt x="1840" y="1"/>
                </a:moveTo>
                <a:lnTo>
                  <a:pt x="1035" y="58"/>
                </a:lnTo>
                <a:lnTo>
                  <a:pt x="403" y="231"/>
                </a:lnTo>
                <a:lnTo>
                  <a:pt x="58" y="346"/>
                </a:lnTo>
                <a:lnTo>
                  <a:pt x="0" y="403"/>
                </a:lnTo>
                <a:lnTo>
                  <a:pt x="58" y="403"/>
                </a:lnTo>
                <a:lnTo>
                  <a:pt x="575" y="576"/>
                </a:lnTo>
                <a:lnTo>
                  <a:pt x="1035" y="748"/>
                </a:lnTo>
                <a:lnTo>
                  <a:pt x="1495" y="921"/>
                </a:lnTo>
                <a:lnTo>
                  <a:pt x="1898" y="1208"/>
                </a:lnTo>
                <a:lnTo>
                  <a:pt x="2300" y="1496"/>
                </a:lnTo>
                <a:lnTo>
                  <a:pt x="2703" y="1783"/>
                </a:lnTo>
                <a:lnTo>
                  <a:pt x="3393" y="2473"/>
                </a:lnTo>
                <a:lnTo>
                  <a:pt x="4083" y="3278"/>
                </a:lnTo>
                <a:lnTo>
                  <a:pt x="4716" y="4084"/>
                </a:lnTo>
                <a:lnTo>
                  <a:pt x="5923" y="5636"/>
                </a:lnTo>
                <a:lnTo>
                  <a:pt x="6901" y="6901"/>
                </a:lnTo>
                <a:lnTo>
                  <a:pt x="7419" y="7476"/>
                </a:lnTo>
                <a:lnTo>
                  <a:pt x="7936" y="8052"/>
                </a:lnTo>
                <a:lnTo>
                  <a:pt x="8511" y="8627"/>
                </a:lnTo>
                <a:lnTo>
                  <a:pt x="9144" y="9087"/>
                </a:lnTo>
                <a:lnTo>
                  <a:pt x="9776" y="9547"/>
                </a:lnTo>
                <a:lnTo>
                  <a:pt x="10524" y="9834"/>
                </a:lnTo>
                <a:lnTo>
                  <a:pt x="11156" y="10007"/>
                </a:lnTo>
                <a:lnTo>
                  <a:pt x="11847" y="10064"/>
                </a:lnTo>
                <a:lnTo>
                  <a:pt x="12537" y="10007"/>
                </a:lnTo>
                <a:lnTo>
                  <a:pt x="13227" y="9834"/>
                </a:lnTo>
                <a:lnTo>
                  <a:pt x="13917" y="9547"/>
                </a:lnTo>
                <a:lnTo>
                  <a:pt x="14204" y="9317"/>
                </a:lnTo>
                <a:lnTo>
                  <a:pt x="14434" y="9144"/>
                </a:lnTo>
                <a:lnTo>
                  <a:pt x="14664" y="8857"/>
                </a:lnTo>
                <a:lnTo>
                  <a:pt x="14837" y="8569"/>
                </a:lnTo>
                <a:lnTo>
                  <a:pt x="15009" y="8282"/>
                </a:lnTo>
                <a:lnTo>
                  <a:pt x="15124" y="7937"/>
                </a:lnTo>
                <a:lnTo>
                  <a:pt x="15182" y="7649"/>
                </a:lnTo>
                <a:lnTo>
                  <a:pt x="15182" y="7304"/>
                </a:lnTo>
                <a:lnTo>
                  <a:pt x="15124" y="7016"/>
                </a:lnTo>
                <a:lnTo>
                  <a:pt x="15067" y="6729"/>
                </a:lnTo>
                <a:lnTo>
                  <a:pt x="14837" y="6096"/>
                </a:lnTo>
                <a:lnTo>
                  <a:pt x="14549" y="5521"/>
                </a:lnTo>
                <a:lnTo>
                  <a:pt x="14147" y="4946"/>
                </a:lnTo>
                <a:lnTo>
                  <a:pt x="13744" y="4429"/>
                </a:lnTo>
                <a:lnTo>
                  <a:pt x="13284" y="3969"/>
                </a:lnTo>
                <a:lnTo>
                  <a:pt x="12882" y="3566"/>
                </a:lnTo>
                <a:lnTo>
                  <a:pt x="12249" y="3048"/>
                </a:lnTo>
                <a:lnTo>
                  <a:pt x="11617" y="2588"/>
                </a:lnTo>
                <a:lnTo>
                  <a:pt x="10984" y="2186"/>
                </a:lnTo>
                <a:lnTo>
                  <a:pt x="10294" y="1841"/>
                </a:lnTo>
                <a:lnTo>
                  <a:pt x="9546" y="1496"/>
                </a:lnTo>
                <a:lnTo>
                  <a:pt x="8856" y="1208"/>
                </a:lnTo>
                <a:lnTo>
                  <a:pt x="7361" y="748"/>
                </a:lnTo>
                <a:lnTo>
                  <a:pt x="6613" y="518"/>
                </a:lnTo>
                <a:lnTo>
                  <a:pt x="5866" y="346"/>
                </a:lnTo>
                <a:lnTo>
                  <a:pt x="5061" y="173"/>
                </a:lnTo>
                <a:lnTo>
                  <a:pt x="4256" y="116"/>
                </a:lnTo>
                <a:lnTo>
                  <a:pt x="3451"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27"/>
          <p:cNvSpPr/>
          <p:nvPr/>
        </p:nvSpPr>
        <p:spPr>
          <a:xfrm>
            <a:off x="8104104" y="757991"/>
            <a:ext cx="283075" cy="133551"/>
          </a:xfrm>
          <a:custGeom>
            <a:avLst/>
            <a:gdLst/>
            <a:ahLst/>
            <a:cxnLst/>
            <a:rect l="l" t="t" r="r" b="b"/>
            <a:pathLst>
              <a:path w="9144" h="4314" extrusionOk="0">
                <a:moveTo>
                  <a:pt x="4601" y="1"/>
                </a:moveTo>
                <a:lnTo>
                  <a:pt x="3853" y="116"/>
                </a:lnTo>
                <a:lnTo>
                  <a:pt x="3163" y="231"/>
                </a:lnTo>
                <a:lnTo>
                  <a:pt x="2415" y="461"/>
                </a:lnTo>
                <a:lnTo>
                  <a:pt x="1783" y="749"/>
                </a:lnTo>
                <a:lnTo>
                  <a:pt x="1150" y="1094"/>
                </a:lnTo>
                <a:lnTo>
                  <a:pt x="575" y="1496"/>
                </a:lnTo>
                <a:lnTo>
                  <a:pt x="173" y="1841"/>
                </a:lnTo>
                <a:lnTo>
                  <a:pt x="0" y="2014"/>
                </a:lnTo>
                <a:lnTo>
                  <a:pt x="0" y="2071"/>
                </a:lnTo>
                <a:lnTo>
                  <a:pt x="58" y="2071"/>
                </a:lnTo>
                <a:lnTo>
                  <a:pt x="575" y="2014"/>
                </a:lnTo>
                <a:lnTo>
                  <a:pt x="1035" y="2014"/>
                </a:lnTo>
                <a:lnTo>
                  <a:pt x="1553" y="2129"/>
                </a:lnTo>
                <a:lnTo>
                  <a:pt x="2070" y="2244"/>
                </a:lnTo>
                <a:lnTo>
                  <a:pt x="2530" y="2474"/>
                </a:lnTo>
                <a:lnTo>
                  <a:pt x="2991" y="2704"/>
                </a:lnTo>
                <a:lnTo>
                  <a:pt x="3911" y="3221"/>
                </a:lnTo>
                <a:lnTo>
                  <a:pt x="5061" y="3796"/>
                </a:lnTo>
                <a:lnTo>
                  <a:pt x="5636" y="4026"/>
                </a:lnTo>
                <a:lnTo>
                  <a:pt x="6211" y="4199"/>
                </a:lnTo>
                <a:lnTo>
                  <a:pt x="6786" y="4314"/>
                </a:lnTo>
                <a:lnTo>
                  <a:pt x="7304" y="4256"/>
                </a:lnTo>
                <a:lnTo>
                  <a:pt x="7821" y="4084"/>
                </a:lnTo>
                <a:lnTo>
                  <a:pt x="8109" y="3969"/>
                </a:lnTo>
                <a:lnTo>
                  <a:pt x="8281" y="3796"/>
                </a:lnTo>
                <a:lnTo>
                  <a:pt x="8684" y="3394"/>
                </a:lnTo>
                <a:lnTo>
                  <a:pt x="8971" y="2934"/>
                </a:lnTo>
                <a:lnTo>
                  <a:pt x="9029" y="2646"/>
                </a:lnTo>
                <a:lnTo>
                  <a:pt x="9144" y="2416"/>
                </a:lnTo>
                <a:lnTo>
                  <a:pt x="9144" y="2129"/>
                </a:lnTo>
                <a:lnTo>
                  <a:pt x="9144" y="1899"/>
                </a:lnTo>
                <a:lnTo>
                  <a:pt x="9086" y="1669"/>
                </a:lnTo>
                <a:lnTo>
                  <a:pt x="8971" y="1439"/>
                </a:lnTo>
                <a:lnTo>
                  <a:pt x="8856" y="1209"/>
                </a:lnTo>
                <a:lnTo>
                  <a:pt x="8741" y="1036"/>
                </a:lnTo>
                <a:lnTo>
                  <a:pt x="8339" y="749"/>
                </a:lnTo>
                <a:lnTo>
                  <a:pt x="7936" y="519"/>
                </a:lnTo>
                <a:lnTo>
                  <a:pt x="7419" y="346"/>
                </a:lnTo>
                <a:lnTo>
                  <a:pt x="6958" y="173"/>
                </a:lnTo>
                <a:lnTo>
                  <a:pt x="6038" y="58"/>
                </a:lnTo>
                <a:lnTo>
                  <a:pt x="5348"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27"/>
          <p:cNvSpPr/>
          <p:nvPr/>
        </p:nvSpPr>
        <p:spPr>
          <a:xfrm>
            <a:off x="8039991" y="156270"/>
            <a:ext cx="336508" cy="453992"/>
          </a:xfrm>
          <a:custGeom>
            <a:avLst/>
            <a:gdLst/>
            <a:ahLst/>
            <a:cxnLst/>
            <a:rect l="l" t="t" r="r" b="b"/>
            <a:pathLst>
              <a:path w="10870" h="14665" extrusionOk="0">
                <a:moveTo>
                  <a:pt x="7304" y="1"/>
                </a:moveTo>
                <a:lnTo>
                  <a:pt x="6672" y="58"/>
                </a:lnTo>
                <a:lnTo>
                  <a:pt x="6097" y="231"/>
                </a:lnTo>
                <a:lnTo>
                  <a:pt x="5522" y="518"/>
                </a:lnTo>
                <a:lnTo>
                  <a:pt x="5004" y="921"/>
                </a:lnTo>
                <a:lnTo>
                  <a:pt x="4544" y="1381"/>
                </a:lnTo>
                <a:lnTo>
                  <a:pt x="4141" y="1956"/>
                </a:lnTo>
                <a:lnTo>
                  <a:pt x="3796" y="2474"/>
                </a:lnTo>
                <a:lnTo>
                  <a:pt x="3509" y="2991"/>
                </a:lnTo>
                <a:lnTo>
                  <a:pt x="3279" y="3566"/>
                </a:lnTo>
                <a:lnTo>
                  <a:pt x="3049" y="4199"/>
                </a:lnTo>
                <a:lnTo>
                  <a:pt x="2704" y="5406"/>
                </a:lnTo>
                <a:lnTo>
                  <a:pt x="2474" y="6614"/>
                </a:lnTo>
                <a:lnTo>
                  <a:pt x="2244" y="8224"/>
                </a:lnTo>
                <a:lnTo>
                  <a:pt x="2014" y="9892"/>
                </a:lnTo>
                <a:lnTo>
                  <a:pt x="1841" y="10697"/>
                </a:lnTo>
                <a:lnTo>
                  <a:pt x="1611" y="11502"/>
                </a:lnTo>
                <a:lnTo>
                  <a:pt x="1381" y="12307"/>
                </a:lnTo>
                <a:lnTo>
                  <a:pt x="1036" y="13055"/>
                </a:lnTo>
                <a:lnTo>
                  <a:pt x="576" y="13860"/>
                </a:lnTo>
                <a:lnTo>
                  <a:pt x="288" y="14262"/>
                </a:lnTo>
                <a:lnTo>
                  <a:pt x="1" y="14607"/>
                </a:lnTo>
                <a:lnTo>
                  <a:pt x="1" y="14665"/>
                </a:lnTo>
                <a:lnTo>
                  <a:pt x="58" y="14665"/>
                </a:lnTo>
                <a:lnTo>
                  <a:pt x="346" y="14607"/>
                </a:lnTo>
                <a:lnTo>
                  <a:pt x="1036" y="14492"/>
                </a:lnTo>
                <a:lnTo>
                  <a:pt x="1956" y="14147"/>
                </a:lnTo>
                <a:lnTo>
                  <a:pt x="2876" y="13745"/>
                </a:lnTo>
                <a:lnTo>
                  <a:pt x="3796" y="13285"/>
                </a:lnTo>
                <a:lnTo>
                  <a:pt x="4659" y="12767"/>
                </a:lnTo>
                <a:lnTo>
                  <a:pt x="5464" y="12192"/>
                </a:lnTo>
                <a:lnTo>
                  <a:pt x="6269" y="11560"/>
                </a:lnTo>
                <a:lnTo>
                  <a:pt x="7017" y="10869"/>
                </a:lnTo>
                <a:lnTo>
                  <a:pt x="7764" y="10237"/>
                </a:lnTo>
                <a:lnTo>
                  <a:pt x="8282" y="9604"/>
                </a:lnTo>
                <a:lnTo>
                  <a:pt x="8799" y="8972"/>
                </a:lnTo>
                <a:lnTo>
                  <a:pt x="9259" y="8339"/>
                </a:lnTo>
                <a:lnTo>
                  <a:pt x="9720" y="7707"/>
                </a:lnTo>
                <a:lnTo>
                  <a:pt x="10065" y="6959"/>
                </a:lnTo>
                <a:lnTo>
                  <a:pt x="10352" y="6269"/>
                </a:lnTo>
                <a:lnTo>
                  <a:pt x="10640" y="5464"/>
                </a:lnTo>
                <a:lnTo>
                  <a:pt x="10812" y="4659"/>
                </a:lnTo>
                <a:lnTo>
                  <a:pt x="10870" y="3969"/>
                </a:lnTo>
                <a:lnTo>
                  <a:pt x="10870" y="3279"/>
                </a:lnTo>
                <a:lnTo>
                  <a:pt x="10755" y="2646"/>
                </a:lnTo>
                <a:lnTo>
                  <a:pt x="10525" y="2014"/>
                </a:lnTo>
                <a:lnTo>
                  <a:pt x="10237" y="1438"/>
                </a:lnTo>
                <a:lnTo>
                  <a:pt x="9777" y="978"/>
                </a:lnTo>
                <a:lnTo>
                  <a:pt x="9547" y="748"/>
                </a:lnTo>
                <a:lnTo>
                  <a:pt x="9259" y="576"/>
                </a:lnTo>
                <a:lnTo>
                  <a:pt x="8972" y="403"/>
                </a:lnTo>
                <a:lnTo>
                  <a:pt x="8627" y="231"/>
                </a:lnTo>
                <a:lnTo>
                  <a:pt x="7937" y="58"/>
                </a:lnTo>
                <a:lnTo>
                  <a:pt x="7304"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27"/>
          <p:cNvSpPr/>
          <p:nvPr/>
        </p:nvSpPr>
        <p:spPr>
          <a:xfrm>
            <a:off x="1177800" y="157708"/>
            <a:ext cx="211904" cy="284871"/>
          </a:xfrm>
          <a:custGeom>
            <a:avLst/>
            <a:gdLst/>
            <a:ahLst/>
            <a:cxnLst/>
            <a:rect l="l" t="t" r="r" b="b"/>
            <a:pathLst>
              <a:path w="6845" h="9202" extrusionOk="0">
                <a:moveTo>
                  <a:pt x="2129" y="1"/>
                </a:moveTo>
                <a:lnTo>
                  <a:pt x="1726" y="58"/>
                </a:lnTo>
                <a:lnTo>
                  <a:pt x="1323" y="173"/>
                </a:lnTo>
                <a:lnTo>
                  <a:pt x="978" y="346"/>
                </a:lnTo>
                <a:lnTo>
                  <a:pt x="633" y="633"/>
                </a:lnTo>
                <a:lnTo>
                  <a:pt x="346" y="978"/>
                </a:lnTo>
                <a:lnTo>
                  <a:pt x="173" y="1323"/>
                </a:lnTo>
                <a:lnTo>
                  <a:pt x="1" y="1726"/>
                </a:lnTo>
                <a:lnTo>
                  <a:pt x="1" y="2128"/>
                </a:lnTo>
                <a:lnTo>
                  <a:pt x="1" y="2473"/>
                </a:lnTo>
                <a:lnTo>
                  <a:pt x="116" y="2876"/>
                </a:lnTo>
                <a:lnTo>
                  <a:pt x="231" y="3278"/>
                </a:lnTo>
                <a:lnTo>
                  <a:pt x="461" y="3623"/>
                </a:lnTo>
                <a:lnTo>
                  <a:pt x="921" y="4256"/>
                </a:lnTo>
                <a:lnTo>
                  <a:pt x="1438" y="4831"/>
                </a:lnTo>
                <a:lnTo>
                  <a:pt x="2071" y="5291"/>
                </a:lnTo>
                <a:lnTo>
                  <a:pt x="2704" y="5751"/>
                </a:lnTo>
                <a:lnTo>
                  <a:pt x="4429" y="6844"/>
                </a:lnTo>
                <a:lnTo>
                  <a:pt x="5234" y="7476"/>
                </a:lnTo>
                <a:lnTo>
                  <a:pt x="5636" y="7821"/>
                </a:lnTo>
                <a:lnTo>
                  <a:pt x="5981" y="8166"/>
                </a:lnTo>
                <a:lnTo>
                  <a:pt x="6326" y="8684"/>
                </a:lnTo>
                <a:lnTo>
                  <a:pt x="6557" y="9202"/>
                </a:lnTo>
                <a:lnTo>
                  <a:pt x="6614" y="9202"/>
                </a:lnTo>
                <a:lnTo>
                  <a:pt x="6672" y="8972"/>
                </a:lnTo>
                <a:lnTo>
                  <a:pt x="6787" y="8569"/>
                </a:lnTo>
                <a:lnTo>
                  <a:pt x="6787" y="7936"/>
                </a:lnTo>
                <a:lnTo>
                  <a:pt x="6844" y="7304"/>
                </a:lnTo>
                <a:lnTo>
                  <a:pt x="6787" y="6729"/>
                </a:lnTo>
                <a:lnTo>
                  <a:pt x="6729" y="6096"/>
                </a:lnTo>
                <a:lnTo>
                  <a:pt x="6614" y="5464"/>
                </a:lnTo>
                <a:lnTo>
                  <a:pt x="6442" y="4831"/>
                </a:lnTo>
                <a:lnTo>
                  <a:pt x="6039" y="3681"/>
                </a:lnTo>
                <a:lnTo>
                  <a:pt x="5636" y="2761"/>
                </a:lnTo>
                <a:lnTo>
                  <a:pt x="5406" y="2358"/>
                </a:lnTo>
                <a:lnTo>
                  <a:pt x="5119" y="1956"/>
                </a:lnTo>
                <a:lnTo>
                  <a:pt x="4831" y="1553"/>
                </a:lnTo>
                <a:lnTo>
                  <a:pt x="4486" y="1208"/>
                </a:lnTo>
                <a:lnTo>
                  <a:pt x="4084" y="863"/>
                </a:lnTo>
                <a:lnTo>
                  <a:pt x="3681" y="576"/>
                </a:lnTo>
                <a:lnTo>
                  <a:pt x="3336" y="346"/>
                </a:lnTo>
                <a:lnTo>
                  <a:pt x="2934" y="173"/>
                </a:lnTo>
                <a:lnTo>
                  <a:pt x="2531" y="58"/>
                </a:lnTo>
                <a:lnTo>
                  <a:pt x="2129"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27"/>
          <p:cNvSpPr/>
          <p:nvPr/>
        </p:nvSpPr>
        <p:spPr>
          <a:xfrm>
            <a:off x="8273225" y="441110"/>
            <a:ext cx="571475" cy="259950"/>
          </a:xfrm>
          <a:custGeom>
            <a:avLst/>
            <a:gdLst/>
            <a:ahLst/>
            <a:cxnLst/>
            <a:rect l="l" t="t" r="r" b="b"/>
            <a:pathLst>
              <a:path w="18460" h="8397" extrusionOk="0">
                <a:moveTo>
                  <a:pt x="11674" y="1"/>
                </a:moveTo>
                <a:lnTo>
                  <a:pt x="10812" y="116"/>
                </a:lnTo>
                <a:lnTo>
                  <a:pt x="9949" y="231"/>
                </a:lnTo>
                <a:lnTo>
                  <a:pt x="9086" y="461"/>
                </a:lnTo>
                <a:lnTo>
                  <a:pt x="8224" y="691"/>
                </a:lnTo>
                <a:lnTo>
                  <a:pt x="7246" y="1036"/>
                </a:lnTo>
                <a:lnTo>
                  <a:pt x="6211" y="1438"/>
                </a:lnTo>
                <a:lnTo>
                  <a:pt x="5176" y="1956"/>
                </a:lnTo>
                <a:lnTo>
                  <a:pt x="4198" y="2474"/>
                </a:lnTo>
                <a:lnTo>
                  <a:pt x="3278" y="3049"/>
                </a:lnTo>
                <a:lnTo>
                  <a:pt x="2358" y="3681"/>
                </a:lnTo>
                <a:lnTo>
                  <a:pt x="1553" y="4371"/>
                </a:lnTo>
                <a:lnTo>
                  <a:pt x="748" y="5176"/>
                </a:lnTo>
                <a:lnTo>
                  <a:pt x="230" y="5751"/>
                </a:lnTo>
                <a:lnTo>
                  <a:pt x="58" y="6039"/>
                </a:lnTo>
                <a:lnTo>
                  <a:pt x="0" y="6096"/>
                </a:lnTo>
                <a:lnTo>
                  <a:pt x="58" y="6096"/>
                </a:lnTo>
                <a:lnTo>
                  <a:pt x="575" y="5981"/>
                </a:lnTo>
                <a:lnTo>
                  <a:pt x="1093" y="5866"/>
                </a:lnTo>
                <a:lnTo>
                  <a:pt x="2128" y="5866"/>
                </a:lnTo>
                <a:lnTo>
                  <a:pt x="3048" y="5924"/>
                </a:lnTo>
                <a:lnTo>
                  <a:pt x="3968" y="6039"/>
                </a:lnTo>
                <a:lnTo>
                  <a:pt x="4831" y="6212"/>
                </a:lnTo>
                <a:lnTo>
                  <a:pt x="5693" y="6499"/>
                </a:lnTo>
                <a:lnTo>
                  <a:pt x="7476" y="7074"/>
                </a:lnTo>
                <a:lnTo>
                  <a:pt x="9144" y="7649"/>
                </a:lnTo>
                <a:lnTo>
                  <a:pt x="10466" y="7994"/>
                </a:lnTo>
                <a:lnTo>
                  <a:pt x="11847" y="8282"/>
                </a:lnTo>
                <a:lnTo>
                  <a:pt x="12537" y="8339"/>
                </a:lnTo>
                <a:lnTo>
                  <a:pt x="13227" y="8397"/>
                </a:lnTo>
                <a:lnTo>
                  <a:pt x="13917" y="8397"/>
                </a:lnTo>
                <a:lnTo>
                  <a:pt x="14549" y="8339"/>
                </a:lnTo>
                <a:lnTo>
                  <a:pt x="15297" y="8224"/>
                </a:lnTo>
                <a:lnTo>
                  <a:pt x="15987" y="7994"/>
                </a:lnTo>
                <a:lnTo>
                  <a:pt x="16620" y="7649"/>
                </a:lnTo>
                <a:lnTo>
                  <a:pt x="17195" y="7247"/>
                </a:lnTo>
                <a:lnTo>
                  <a:pt x="17655" y="6787"/>
                </a:lnTo>
                <a:lnTo>
                  <a:pt x="18057" y="6212"/>
                </a:lnTo>
                <a:lnTo>
                  <a:pt x="18172" y="5866"/>
                </a:lnTo>
                <a:lnTo>
                  <a:pt x="18287" y="5521"/>
                </a:lnTo>
                <a:lnTo>
                  <a:pt x="18402" y="5176"/>
                </a:lnTo>
                <a:lnTo>
                  <a:pt x="18460" y="4774"/>
                </a:lnTo>
                <a:lnTo>
                  <a:pt x="18460" y="4371"/>
                </a:lnTo>
                <a:lnTo>
                  <a:pt x="18460" y="3969"/>
                </a:lnTo>
                <a:lnTo>
                  <a:pt x="18402" y="3566"/>
                </a:lnTo>
                <a:lnTo>
                  <a:pt x="18345" y="3221"/>
                </a:lnTo>
                <a:lnTo>
                  <a:pt x="18230" y="2876"/>
                </a:lnTo>
                <a:lnTo>
                  <a:pt x="18057" y="2589"/>
                </a:lnTo>
                <a:lnTo>
                  <a:pt x="17655" y="2014"/>
                </a:lnTo>
                <a:lnTo>
                  <a:pt x="17137" y="1496"/>
                </a:lnTo>
                <a:lnTo>
                  <a:pt x="16562" y="1036"/>
                </a:lnTo>
                <a:lnTo>
                  <a:pt x="15872" y="691"/>
                </a:lnTo>
                <a:lnTo>
                  <a:pt x="15182" y="403"/>
                </a:lnTo>
                <a:lnTo>
                  <a:pt x="14319" y="173"/>
                </a:lnTo>
                <a:lnTo>
                  <a:pt x="13457" y="58"/>
                </a:lnTo>
                <a:lnTo>
                  <a:pt x="12594"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27"/>
          <p:cNvSpPr/>
          <p:nvPr/>
        </p:nvSpPr>
        <p:spPr>
          <a:xfrm>
            <a:off x="152395" y="602784"/>
            <a:ext cx="635557" cy="452196"/>
          </a:xfrm>
          <a:custGeom>
            <a:avLst/>
            <a:gdLst/>
            <a:ahLst/>
            <a:cxnLst/>
            <a:rect l="l" t="t" r="r" b="b"/>
            <a:pathLst>
              <a:path w="20530" h="14607" extrusionOk="0">
                <a:moveTo>
                  <a:pt x="18000" y="0"/>
                </a:moveTo>
                <a:lnTo>
                  <a:pt x="16907" y="58"/>
                </a:lnTo>
                <a:lnTo>
                  <a:pt x="15814" y="115"/>
                </a:lnTo>
                <a:lnTo>
                  <a:pt x="14664" y="288"/>
                </a:lnTo>
                <a:lnTo>
                  <a:pt x="13572" y="460"/>
                </a:lnTo>
                <a:lnTo>
                  <a:pt x="12479" y="748"/>
                </a:lnTo>
                <a:lnTo>
                  <a:pt x="11444" y="1035"/>
                </a:lnTo>
                <a:lnTo>
                  <a:pt x="10409" y="1380"/>
                </a:lnTo>
                <a:lnTo>
                  <a:pt x="9374" y="1725"/>
                </a:lnTo>
                <a:lnTo>
                  <a:pt x="8396" y="2128"/>
                </a:lnTo>
                <a:lnTo>
                  <a:pt x="7418" y="2588"/>
                </a:lnTo>
                <a:lnTo>
                  <a:pt x="6441" y="3048"/>
                </a:lnTo>
                <a:lnTo>
                  <a:pt x="5521" y="3623"/>
                </a:lnTo>
                <a:lnTo>
                  <a:pt x="4601" y="4256"/>
                </a:lnTo>
                <a:lnTo>
                  <a:pt x="3795" y="4888"/>
                </a:lnTo>
                <a:lnTo>
                  <a:pt x="2990" y="5636"/>
                </a:lnTo>
                <a:lnTo>
                  <a:pt x="2415" y="6211"/>
                </a:lnTo>
                <a:lnTo>
                  <a:pt x="1840" y="6901"/>
                </a:lnTo>
                <a:lnTo>
                  <a:pt x="1265" y="7648"/>
                </a:lnTo>
                <a:lnTo>
                  <a:pt x="748" y="8454"/>
                </a:lnTo>
                <a:lnTo>
                  <a:pt x="345" y="9259"/>
                </a:lnTo>
                <a:lnTo>
                  <a:pt x="230" y="9719"/>
                </a:lnTo>
                <a:lnTo>
                  <a:pt x="115" y="10121"/>
                </a:lnTo>
                <a:lnTo>
                  <a:pt x="58" y="10581"/>
                </a:lnTo>
                <a:lnTo>
                  <a:pt x="0" y="10984"/>
                </a:lnTo>
                <a:lnTo>
                  <a:pt x="58" y="11444"/>
                </a:lnTo>
                <a:lnTo>
                  <a:pt x="173" y="11846"/>
                </a:lnTo>
                <a:lnTo>
                  <a:pt x="345" y="12306"/>
                </a:lnTo>
                <a:lnTo>
                  <a:pt x="518" y="12709"/>
                </a:lnTo>
                <a:lnTo>
                  <a:pt x="805" y="13112"/>
                </a:lnTo>
                <a:lnTo>
                  <a:pt x="1150" y="13457"/>
                </a:lnTo>
                <a:lnTo>
                  <a:pt x="1553" y="13744"/>
                </a:lnTo>
                <a:lnTo>
                  <a:pt x="1955" y="13974"/>
                </a:lnTo>
                <a:lnTo>
                  <a:pt x="2358" y="14204"/>
                </a:lnTo>
                <a:lnTo>
                  <a:pt x="2818" y="14319"/>
                </a:lnTo>
                <a:lnTo>
                  <a:pt x="3335" y="14492"/>
                </a:lnTo>
                <a:lnTo>
                  <a:pt x="3795" y="14549"/>
                </a:lnTo>
                <a:lnTo>
                  <a:pt x="4313" y="14607"/>
                </a:lnTo>
                <a:lnTo>
                  <a:pt x="4831" y="14607"/>
                </a:lnTo>
                <a:lnTo>
                  <a:pt x="5291" y="14549"/>
                </a:lnTo>
                <a:lnTo>
                  <a:pt x="5751" y="14492"/>
                </a:lnTo>
                <a:lnTo>
                  <a:pt x="6211" y="14377"/>
                </a:lnTo>
                <a:lnTo>
                  <a:pt x="6613" y="14204"/>
                </a:lnTo>
                <a:lnTo>
                  <a:pt x="7131" y="13974"/>
                </a:lnTo>
                <a:lnTo>
                  <a:pt x="7591" y="13687"/>
                </a:lnTo>
                <a:lnTo>
                  <a:pt x="8511" y="13054"/>
                </a:lnTo>
                <a:lnTo>
                  <a:pt x="9316" y="12364"/>
                </a:lnTo>
                <a:lnTo>
                  <a:pt x="10064" y="11559"/>
                </a:lnTo>
                <a:lnTo>
                  <a:pt x="10811" y="10696"/>
                </a:lnTo>
                <a:lnTo>
                  <a:pt x="11444" y="9834"/>
                </a:lnTo>
                <a:lnTo>
                  <a:pt x="12766" y="8109"/>
                </a:lnTo>
                <a:lnTo>
                  <a:pt x="13514" y="6958"/>
                </a:lnTo>
                <a:lnTo>
                  <a:pt x="14319" y="5808"/>
                </a:lnTo>
                <a:lnTo>
                  <a:pt x="15124" y="4658"/>
                </a:lnTo>
                <a:lnTo>
                  <a:pt x="15987" y="3566"/>
                </a:lnTo>
                <a:lnTo>
                  <a:pt x="16447" y="3048"/>
                </a:lnTo>
                <a:lnTo>
                  <a:pt x="16964" y="2530"/>
                </a:lnTo>
                <a:lnTo>
                  <a:pt x="17482" y="2070"/>
                </a:lnTo>
                <a:lnTo>
                  <a:pt x="18000" y="1668"/>
                </a:lnTo>
                <a:lnTo>
                  <a:pt x="18575" y="1265"/>
                </a:lnTo>
                <a:lnTo>
                  <a:pt x="19150" y="920"/>
                </a:lnTo>
                <a:lnTo>
                  <a:pt x="19840" y="690"/>
                </a:lnTo>
                <a:lnTo>
                  <a:pt x="20472" y="460"/>
                </a:lnTo>
                <a:lnTo>
                  <a:pt x="20530" y="403"/>
                </a:lnTo>
                <a:lnTo>
                  <a:pt x="20472" y="345"/>
                </a:lnTo>
                <a:lnTo>
                  <a:pt x="20070" y="230"/>
                </a:lnTo>
                <a:lnTo>
                  <a:pt x="19150" y="58"/>
                </a:lnTo>
                <a:lnTo>
                  <a:pt x="18000"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27"/>
          <p:cNvSpPr/>
          <p:nvPr/>
        </p:nvSpPr>
        <p:spPr>
          <a:xfrm>
            <a:off x="773681" y="330389"/>
            <a:ext cx="471823" cy="316912"/>
          </a:xfrm>
          <a:custGeom>
            <a:avLst/>
            <a:gdLst/>
            <a:ahLst/>
            <a:cxnLst/>
            <a:rect l="l" t="t" r="r" b="b"/>
            <a:pathLst>
              <a:path w="15241" h="10237" extrusionOk="0">
                <a:moveTo>
                  <a:pt x="3796" y="1"/>
                </a:moveTo>
                <a:lnTo>
                  <a:pt x="3106" y="58"/>
                </a:lnTo>
                <a:lnTo>
                  <a:pt x="2474" y="231"/>
                </a:lnTo>
                <a:lnTo>
                  <a:pt x="1841" y="461"/>
                </a:lnTo>
                <a:lnTo>
                  <a:pt x="1323" y="806"/>
                </a:lnTo>
                <a:lnTo>
                  <a:pt x="863" y="1266"/>
                </a:lnTo>
                <a:lnTo>
                  <a:pt x="633" y="1553"/>
                </a:lnTo>
                <a:lnTo>
                  <a:pt x="461" y="1841"/>
                </a:lnTo>
                <a:lnTo>
                  <a:pt x="288" y="2128"/>
                </a:lnTo>
                <a:lnTo>
                  <a:pt x="173" y="2473"/>
                </a:lnTo>
                <a:lnTo>
                  <a:pt x="58" y="3221"/>
                </a:lnTo>
                <a:lnTo>
                  <a:pt x="1" y="3854"/>
                </a:lnTo>
                <a:lnTo>
                  <a:pt x="116" y="4486"/>
                </a:lnTo>
                <a:lnTo>
                  <a:pt x="346" y="5061"/>
                </a:lnTo>
                <a:lnTo>
                  <a:pt x="691" y="5579"/>
                </a:lnTo>
                <a:lnTo>
                  <a:pt x="1093" y="6096"/>
                </a:lnTo>
                <a:lnTo>
                  <a:pt x="1611" y="6499"/>
                </a:lnTo>
                <a:lnTo>
                  <a:pt x="2186" y="6901"/>
                </a:lnTo>
                <a:lnTo>
                  <a:pt x="2761" y="7189"/>
                </a:lnTo>
                <a:lnTo>
                  <a:pt x="3336" y="7419"/>
                </a:lnTo>
                <a:lnTo>
                  <a:pt x="3911" y="7649"/>
                </a:lnTo>
                <a:lnTo>
                  <a:pt x="4486" y="7822"/>
                </a:lnTo>
                <a:lnTo>
                  <a:pt x="5751" y="8109"/>
                </a:lnTo>
                <a:lnTo>
                  <a:pt x="7017" y="8224"/>
                </a:lnTo>
                <a:lnTo>
                  <a:pt x="8627" y="8339"/>
                </a:lnTo>
                <a:lnTo>
                  <a:pt x="10294" y="8512"/>
                </a:lnTo>
                <a:lnTo>
                  <a:pt x="11157" y="8627"/>
                </a:lnTo>
                <a:lnTo>
                  <a:pt x="11962" y="8742"/>
                </a:lnTo>
                <a:lnTo>
                  <a:pt x="12767" y="8972"/>
                </a:lnTo>
                <a:lnTo>
                  <a:pt x="13515" y="9259"/>
                </a:lnTo>
                <a:lnTo>
                  <a:pt x="14377" y="9662"/>
                </a:lnTo>
                <a:lnTo>
                  <a:pt x="14780" y="9892"/>
                </a:lnTo>
                <a:lnTo>
                  <a:pt x="15183" y="10179"/>
                </a:lnTo>
                <a:lnTo>
                  <a:pt x="15240" y="10237"/>
                </a:lnTo>
                <a:lnTo>
                  <a:pt x="15240" y="10122"/>
                </a:lnTo>
                <a:lnTo>
                  <a:pt x="15183" y="9834"/>
                </a:lnTo>
                <a:lnTo>
                  <a:pt x="14952" y="9144"/>
                </a:lnTo>
                <a:lnTo>
                  <a:pt x="14550" y="8224"/>
                </a:lnTo>
                <a:lnTo>
                  <a:pt x="14090" y="7361"/>
                </a:lnTo>
                <a:lnTo>
                  <a:pt x="13572" y="6499"/>
                </a:lnTo>
                <a:lnTo>
                  <a:pt x="12997" y="5636"/>
                </a:lnTo>
                <a:lnTo>
                  <a:pt x="12365" y="4831"/>
                </a:lnTo>
                <a:lnTo>
                  <a:pt x="11675" y="4084"/>
                </a:lnTo>
                <a:lnTo>
                  <a:pt x="10985" y="3394"/>
                </a:lnTo>
                <a:lnTo>
                  <a:pt x="10237" y="2703"/>
                </a:lnTo>
                <a:lnTo>
                  <a:pt x="9604" y="2186"/>
                </a:lnTo>
                <a:lnTo>
                  <a:pt x="8972" y="1726"/>
                </a:lnTo>
                <a:lnTo>
                  <a:pt x="8282" y="1323"/>
                </a:lnTo>
                <a:lnTo>
                  <a:pt x="7592" y="921"/>
                </a:lnTo>
                <a:lnTo>
                  <a:pt x="6844" y="576"/>
                </a:lnTo>
                <a:lnTo>
                  <a:pt x="6096" y="346"/>
                </a:lnTo>
                <a:lnTo>
                  <a:pt x="5291" y="173"/>
                </a:lnTo>
                <a:lnTo>
                  <a:pt x="4486"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27"/>
          <p:cNvSpPr/>
          <p:nvPr/>
        </p:nvSpPr>
        <p:spPr>
          <a:xfrm>
            <a:off x="8454790" y="905751"/>
            <a:ext cx="124666" cy="106865"/>
          </a:xfrm>
          <a:custGeom>
            <a:avLst/>
            <a:gdLst/>
            <a:ahLst/>
            <a:cxnLst/>
            <a:rect l="l" t="t" r="r" b="b"/>
            <a:pathLst>
              <a:path w="4027" h="3452" extrusionOk="0">
                <a:moveTo>
                  <a:pt x="1381" y="1"/>
                </a:moveTo>
                <a:lnTo>
                  <a:pt x="1036" y="116"/>
                </a:lnTo>
                <a:lnTo>
                  <a:pt x="749" y="231"/>
                </a:lnTo>
                <a:lnTo>
                  <a:pt x="461" y="404"/>
                </a:lnTo>
                <a:lnTo>
                  <a:pt x="231" y="691"/>
                </a:lnTo>
                <a:lnTo>
                  <a:pt x="58" y="979"/>
                </a:lnTo>
                <a:lnTo>
                  <a:pt x="1" y="1266"/>
                </a:lnTo>
                <a:lnTo>
                  <a:pt x="58" y="1669"/>
                </a:lnTo>
                <a:lnTo>
                  <a:pt x="173" y="2014"/>
                </a:lnTo>
                <a:lnTo>
                  <a:pt x="346" y="2359"/>
                </a:lnTo>
                <a:lnTo>
                  <a:pt x="576" y="2646"/>
                </a:lnTo>
                <a:lnTo>
                  <a:pt x="864" y="2934"/>
                </a:lnTo>
                <a:lnTo>
                  <a:pt x="1209" y="3164"/>
                </a:lnTo>
                <a:lnTo>
                  <a:pt x="1554" y="3279"/>
                </a:lnTo>
                <a:lnTo>
                  <a:pt x="1956" y="3394"/>
                </a:lnTo>
                <a:lnTo>
                  <a:pt x="2359" y="3451"/>
                </a:lnTo>
                <a:lnTo>
                  <a:pt x="2704" y="3451"/>
                </a:lnTo>
                <a:lnTo>
                  <a:pt x="2991" y="3336"/>
                </a:lnTo>
                <a:lnTo>
                  <a:pt x="3336" y="3221"/>
                </a:lnTo>
                <a:lnTo>
                  <a:pt x="3624" y="3049"/>
                </a:lnTo>
                <a:lnTo>
                  <a:pt x="3854" y="2761"/>
                </a:lnTo>
                <a:lnTo>
                  <a:pt x="3969" y="2474"/>
                </a:lnTo>
                <a:lnTo>
                  <a:pt x="4026" y="2186"/>
                </a:lnTo>
                <a:lnTo>
                  <a:pt x="4026" y="1784"/>
                </a:lnTo>
                <a:lnTo>
                  <a:pt x="3911" y="1439"/>
                </a:lnTo>
                <a:lnTo>
                  <a:pt x="3681" y="1094"/>
                </a:lnTo>
                <a:lnTo>
                  <a:pt x="3451" y="749"/>
                </a:lnTo>
                <a:lnTo>
                  <a:pt x="3164" y="519"/>
                </a:lnTo>
                <a:lnTo>
                  <a:pt x="2819" y="289"/>
                </a:lnTo>
                <a:lnTo>
                  <a:pt x="2474" y="116"/>
                </a:lnTo>
                <a:lnTo>
                  <a:pt x="2129" y="58"/>
                </a:lnTo>
                <a:lnTo>
                  <a:pt x="172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27"/>
          <p:cNvSpPr/>
          <p:nvPr/>
        </p:nvSpPr>
        <p:spPr>
          <a:xfrm>
            <a:off x="714955" y="766549"/>
            <a:ext cx="131755" cy="131786"/>
          </a:xfrm>
          <a:custGeom>
            <a:avLst/>
            <a:gdLst/>
            <a:ahLst/>
            <a:cxnLst/>
            <a:rect l="l" t="t" r="r" b="b"/>
            <a:pathLst>
              <a:path w="4256" h="4257" extrusionOk="0">
                <a:moveTo>
                  <a:pt x="1840" y="1"/>
                </a:moveTo>
                <a:lnTo>
                  <a:pt x="1495" y="116"/>
                </a:lnTo>
                <a:lnTo>
                  <a:pt x="1150" y="231"/>
                </a:lnTo>
                <a:lnTo>
                  <a:pt x="805" y="461"/>
                </a:lnTo>
                <a:lnTo>
                  <a:pt x="575" y="691"/>
                </a:lnTo>
                <a:lnTo>
                  <a:pt x="403" y="921"/>
                </a:lnTo>
                <a:lnTo>
                  <a:pt x="230" y="1208"/>
                </a:lnTo>
                <a:lnTo>
                  <a:pt x="115" y="1496"/>
                </a:lnTo>
                <a:lnTo>
                  <a:pt x="58" y="1841"/>
                </a:lnTo>
                <a:lnTo>
                  <a:pt x="0" y="2128"/>
                </a:lnTo>
                <a:lnTo>
                  <a:pt x="58" y="2473"/>
                </a:lnTo>
                <a:lnTo>
                  <a:pt x="115" y="2819"/>
                </a:lnTo>
                <a:lnTo>
                  <a:pt x="230" y="3106"/>
                </a:lnTo>
                <a:lnTo>
                  <a:pt x="403" y="3394"/>
                </a:lnTo>
                <a:lnTo>
                  <a:pt x="633" y="3624"/>
                </a:lnTo>
                <a:lnTo>
                  <a:pt x="863" y="3854"/>
                </a:lnTo>
                <a:lnTo>
                  <a:pt x="1093" y="4026"/>
                </a:lnTo>
                <a:lnTo>
                  <a:pt x="1380" y="4141"/>
                </a:lnTo>
                <a:lnTo>
                  <a:pt x="1725" y="4199"/>
                </a:lnTo>
                <a:lnTo>
                  <a:pt x="2070" y="4256"/>
                </a:lnTo>
                <a:lnTo>
                  <a:pt x="2358" y="4256"/>
                </a:lnTo>
                <a:lnTo>
                  <a:pt x="2703" y="4199"/>
                </a:lnTo>
                <a:lnTo>
                  <a:pt x="2990" y="4084"/>
                </a:lnTo>
                <a:lnTo>
                  <a:pt x="3278" y="3911"/>
                </a:lnTo>
                <a:lnTo>
                  <a:pt x="3508" y="3739"/>
                </a:lnTo>
                <a:lnTo>
                  <a:pt x="3738" y="3509"/>
                </a:lnTo>
                <a:lnTo>
                  <a:pt x="3968" y="3221"/>
                </a:lnTo>
                <a:lnTo>
                  <a:pt x="4083" y="2934"/>
                </a:lnTo>
                <a:lnTo>
                  <a:pt x="4198" y="2646"/>
                </a:lnTo>
                <a:lnTo>
                  <a:pt x="4256" y="2301"/>
                </a:lnTo>
                <a:lnTo>
                  <a:pt x="4256" y="2013"/>
                </a:lnTo>
                <a:lnTo>
                  <a:pt x="4198" y="1668"/>
                </a:lnTo>
                <a:lnTo>
                  <a:pt x="4141" y="1381"/>
                </a:lnTo>
                <a:lnTo>
                  <a:pt x="3968" y="1093"/>
                </a:lnTo>
                <a:lnTo>
                  <a:pt x="3795" y="806"/>
                </a:lnTo>
                <a:lnTo>
                  <a:pt x="3565" y="576"/>
                </a:lnTo>
                <a:lnTo>
                  <a:pt x="3278" y="346"/>
                </a:lnTo>
                <a:lnTo>
                  <a:pt x="2933" y="173"/>
                </a:lnTo>
                <a:lnTo>
                  <a:pt x="2588" y="58"/>
                </a:lnTo>
                <a:lnTo>
                  <a:pt x="224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27"/>
          <p:cNvSpPr/>
          <p:nvPr/>
        </p:nvSpPr>
        <p:spPr>
          <a:xfrm>
            <a:off x="7762271" y="343192"/>
            <a:ext cx="213669" cy="302702"/>
          </a:xfrm>
          <a:custGeom>
            <a:avLst/>
            <a:gdLst/>
            <a:ahLst/>
            <a:cxnLst/>
            <a:rect l="l" t="t" r="r" b="b"/>
            <a:pathLst>
              <a:path w="6902" h="9778" extrusionOk="0">
                <a:moveTo>
                  <a:pt x="4429" y="1"/>
                </a:moveTo>
                <a:lnTo>
                  <a:pt x="4084" y="58"/>
                </a:lnTo>
                <a:lnTo>
                  <a:pt x="3796" y="116"/>
                </a:lnTo>
                <a:lnTo>
                  <a:pt x="3451" y="231"/>
                </a:lnTo>
                <a:lnTo>
                  <a:pt x="3164" y="404"/>
                </a:lnTo>
                <a:lnTo>
                  <a:pt x="2876" y="576"/>
                </a:lnTo>
                <a:lnTo>
                  <a:pt x="2646" y="806"/>
                </a:lnTo>
                <a:lnTo>
                  <a:pt x="2416" y="1036"/>
                </a:lnTo>
                <a:lnTo>
                  <a:pt x="2244" y="1324"/>
                </a:lnTo>
                <a:lnTo>
                  <a:pt x="1956" y="1956"/>
                </a:lnTo>
                <a:lnTo>
                  <a:pt x="1726" y="2704"/>
                </a:lnTo>
                <a:lnTo>
                  <a:pt x="1611" y="3451"/>
                </a:lnTo>
                <a:lnTo>
                  <a:pt x="1496" y="4256"/>
                </a:lnTo>
                <a:lnTo>
                  <a:pt x="1439" y="5004"/>
                </a:lnTo>
                <a:lnTo>
                  <a:pt x="1381" y="6269"/>
                </a:lnTo>
                <a:lnTo>
                  <a:pt x="1266" y="6902"/>
                </a:lnTo>
                <a:lnTo>
                  <a:pt x="1151" y="7534"/>
                </a:lnTo>
                <a:lnTo>
                  <a:pt x="979" y="8109"/>
                </a:lnTo>
                <a:lnTo>
                  <a:pt x="748" y="8684"/>
                </a:lnTo>
                <a:lnTo>
                  <a:pt x="461" y="9202"/>
                </a:lnTo>
                <a:lnTo>
                  <a:pt x="1" y="9662"/>
                </a:lnTo>
                <a:lnTo>
                  <a:pt x="1" y="9720"/>
                </a:lnTo>
                <a:lnTo>
                  <a:pt x="58" y="9777"/>
                </a:lnTo>
                <a:lnTo>
                  <a:pt x="346" y="9720"/>
                </a:lnTo>
                <a:lnTo>
                  <a:pt x="979" y="9547"/>
                </a:lnTo>
                <a:lnTo>
                  <a:pt x="1784" y="9259"/>
                </a:lnTo>
                <a:lnTo>
                  <a:pt x="2531" y="8799"/>
                </a:lnTo>
                <a:lnTo>
                  <a:pt x="3279" y="8339"/>
                </a:lnTo>
                <a:lnTo>
                  <a:pt x="3969" y="7764"/>
                </a:lnTo>
                <a:lnTo>
                  <a:pt x="4601" y="7074"/>
                </a:lnTo>
                <a:lnTo>
                  <a:pt x="5176" y="6384"/>
                </a:lnTo>
                <a:lnTo>
                  <a:pt x="5694" y="5694"/>
                </a:lnTo>
                <a:lnTo>
                  <a:pt x="6097" y="4947"/>
                </a:lnTo>
                <a:lnTo>
                  <a:pt x="6327" y="4429"/>
                </a:lnTo>
                <a:lnTo>
                  <a:pt x="6557" y="3911"/>
                </a:lnTo>
                <a:lnTo>
                  <a:pt x="6729" y="3279"/>
                </a:lnTo>
                <a:lnTo>
                  <a:pt x="6844" y="2704"/>
                </a:lnTo>
                <a:lnTo>
                  <a:pt x="6902" y="2071"/>
                </a:lnTo>
                <a:lnTo>
                  <a:pt x="6844" y="1496"/>
                </a:lnTo>
                <a:lnTo>
                  <a:pt x="6729" y="1209"/>
                </a:lnTo>
                <a:lnTo>
                  <a:pt x="6614" y="979"/>
                </a:lnTo>
                <a:lnTo>
                  <a:pt x="6442" y="749"/>
                </a:lnTo>
                <a:lnTo>
                  <a:pt x="6269" y="519"/>
                </a:lnTo>
                <a:lnTo>
                  <a:pt x="5982" y="346"/>
                </a:lnTo>
                <a:lnTo>
                  <a:pt x="5694" y="173"/>
                </a:lnTo>
                <a:lnTo>
                  <a:pt x="5407" y="116"/>
                </a:lnTo>
                <a:lnTo>
                  <a:pt x="5061"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27"/>
          <p:cNvSpPr/>
          <p:nvPr/>
        </p:nvSpPr>
        <p:spPr>
          <a:xfrm>
            <a:off x="7870870" y="159831"/>
            <a:ext cx="158471" cy="124666"/>
          </a:xfrm>
          <a:custGeom>
            <a:avLst/>
            <a:gdLst/>
            <a:ahLst/>
            <a:cxnLst/>
            <a:rect l="l" t="t" r="r" b="b"/>
            <a:pathLst>
              <a:path w="5119" h="4027" extrusionOk="0">
                <a:moveTo>
                  <a:pt x="2014" y="1"/>
                </a:moveTo>
                <a:lnTo>
                  <a:pt x="1553" y="116"/>
                </a:lnTo>
                <a:lnTo>
                  <a:pt x="1151" y="231"/>
                </a:lnTo>
                <a:lnTo>
                  <a:pt x="806" y="461"/>
                </a:lnTo>
                <a:lnTo>
                  <a:pt x="518" y="748"/>
                </a:lnTo>
                <a:lnTo>
                  <a:pt x="231" y="1093"/>
                </a:lnTo>
                <a:lnTo>
                  <a:pt x="58" y="1438"/>
                </a:lnTo>
                <a:lnTo>
                  <a:pt x="1" y="1841"/>
                </a:lnTo>
                <a:lnTo>
                  <a:pt x="58" y="2244"/>
                </a:lnTo>
                <a:lnTo>
                  <a:pt x="231" y="2646"/>
                </a:lnTo>
                <a:lnTo>
                  <a:pt x="518" y="3049"/>
                </a:lnTo>
                <a:lnTo>
                  <a:pt x="863" y="3336"/>
                </a:lnTo>
                <a:lnTo>
                  <a:pt x="1266" y="3624"/>
                </a:lnTo>
                <a:lnTo>
                  <a:pt x="1668" y="3796"/>
                </a:lnTo>
                <a:lnTo>
                  <a:pt x="2129" y="3969"/>
                </a:lnTo>
                <a:lnTo>
                  <a:pt x="2646" y="4026"/>
                </a:lnTo>
                <a:lnTo>
                  <a:pt x="3106" y="3969"/>
                </a:lnTo>
                <a:lnTo>
                  <a:pt x="3566" y="3911"/>
                </a:lnTo>
                <a:lnTo>
                  <a:pt x="3969" y="3739"/>
                </a:lnTo>
                <a:lnTo>
                  <a:pt x="4314" y="3509"/>
                </a:lnTo>
                <a:lnTo>
                  <a:pt x="4659" y="3221"/>
                </a:lnTo>
                <a:lnTo>
                  <a:pt x="4889" y="2934"/>
                </a:lnTo>
                <a:lnTo>
                  <a:pt x="5061" y="2531"/>
                </a:lnTo>
                <a:lnTo>
                  <a:pt x="5119" y="2186"/>
                </a:lnTo>
                <a:lnTo>
                  <a:pt x="5061" y="1726"/>
                </a:lnTo>
                <a:lnTo>
                  <a:pt x="4889" y="1323"/>
                </a:lnTo>
                <a:lnTo>
                  <a:pt x="4601" y="978"/>
                </a:lnTo>
                <a:lnTo>
                  <a:pt x="4256" y="633"/>
                </a:lnTo>
                <a:lnTo>
                  <a:pt x="3854" y="346"/>
                </a:lnTo>
                <a:lnTo>
                  <a:pt x="3451" y="173"/>
                </a:lnTo>
                <a:lnTo>
                  <a:pt x="2991" y="58"/>
                </a:lnTo>
                <a:lnTo>
                  <a:pt x="253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color background">
  <p:cSld name="BLANK_1">
    <p:bg>
      <p:bgPr>
        <a:solidFill>
          <a:schemeClr val="accent2"/>
        </a:solidFill>
        <a:effectLst/>
      </p:bgPr>
    </p:bg>
    <p:spTree>
      <p:nvGrpSpPr>
        <p:cNvPr id="1" name="Shape 251"/>
        <p:cNvGrpSpPr/>
        <p:nvPr/>
      </p:nvGrpSpPr>
      <p:grpSpPr>
        <a:xfrm>
          <a:off x="0" y="0"/>
          <a:ext cx="0" cy="0"/>
          <a:chOff x="0" y="0"/>
          <a:chExt cx="0" cy="0"/>
        </a:xfrm>
      </p:grpSpPr>
      <p:sp>
        <p:nvSpPr>
          <p:cNvPr id="252" name="Google Shape;252;p28"/>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1300"/>
              <a:buFont typeface="Arial"/>
              <a:buNone/>
              <a:defRPr sz="1300" b="0" i="0" u="none" strike="noStrike" cap="none">
                <a:solidFill>
                  <a:schemeClr val="lt1"/>
                </a:solidFill>
                <a:latin typeface="Roboto Slab"/>
                <a:ea typeface="Roboto Slab"/>
                <a:cs typeface="Roboto Slab"/>
                <a:sym typeface="Roboto Slab"/>
              </a:defRPr>
            </a:lvl1pPr>
            <a:lvl2pPr marL="0" marR="0" lvl="1" indent="0" algn="ctr">
              <a:lnSpc>
                <a:spcPct val="100000"/>
              </a:lnSpc>
              <a:spcBef>
                <a:spcPts val="0"/>
              </a:spcBef>
              <a:spcAft>
                <a:spcPts val="0"/>
              </a:spcAft>
              <a:buClr>
                <a:srgbClr val="000000"/>
              </a:buClr>
              <a:buSzPts val="1300"/>
              <a:buFont typeface="Arial"/>
              <a:buNone/>
              <a:defRPr sz="1300" b="0" i="0" u="none" strike="noStrike" cap="none">
                <a:solidFill>
                  <a:schemeClr val="lt1"/>
                </a:solidFill>
                <a:latin typeface="Roboto Slab"/>
                <a:ea typeface="Roboto Slab"/>
                <a:cs typeface="Roboto Slab"/>
                <a:sym typeface="Roboto Slab"/>
              </a:defRPr>
            </a:lvl2pPr>
            <a:lvl3pPr marL="0" marR="0" lvl="2" indent="0" algn="ctr">
              <a:lnSpc>
                <a:spcPct val="100000"/>
              </a:lnSpc>
              <a:spcBef>
                <a:spcPts val="0"/>
              </a:spcBef>
              <a:spcAft>
                <a:spcPts val="0"/>
              </a:spcAft>
              <a:buClr>
                <a:srgbClr val="000000"/>
              </a:buClr>
              <a:buSzPts val="1300"/>
              <a:buFont typeface="Arial"/>
              <a:buNone/>
              <a:defRPr sz="1300" b="0" i="0" u="none" strike="noStrike" cap="none">
                <a:solidFill>
                  <a:schemeClr val="lt1"/>
                </a:solidFill>
                <a:latin typeface="Roboto Slab"/>
                <a:ea typeface="Roboto Slab"/>
                <a:cs typeface="Roboto Slab"/>
                <a:sym typeface="Roboto Slab"/>
              </a:defRPr>
            </a:lvl3pPr>
            <a:lvl4pPr marL="0" marR="0" lvl="3" indent="0" algn="ctr">
              <a:lnSpc>
                <a:spcPct val="100000"/>
              </a:lnSpc>
              <a:spcBef>
                <a:spcPts val="0"/>
              </a:spcBef>
              <a:spcAft>
                <a:spcPts val="0"/>
              </a:spcAft>
              <a:buClr>
                <a:srgbClr val="000000"/>
              </a:buClr>
              <a:buSzPts val="1300"/>
              <a:buFont typeface="Arial"/>
              <a:buNone/>
              <a:defRPr sz="1300" b="0" i="0" u="none" strike="noStrike" cap="none">
                <a:solidFill>
                  <a:schemeClr val="lt1"/>
                </a:solidFill>
                <a:latin typeface="Roboto Slab"/>
                <a:ea typeface="Roboto Slab"/>
                <a:cs typeface="Roboto Slab"/>
                <a:sym typeface="Roboto Slab"/>
              </a:defRPr>
            </a:lvl4pPr>
            <a:lvl5pPr marL="0" marR="0" lvl="4" indent="0" algn="ctr">
              <a:lnSpc>
                <a:spcPct val="100000"/>
              </a:lnSpc>
              <a:spcBef>
                <a:spcPts val="0"/>
              </a:spcBef>
              <a:spcAft>
                <a:spcPts val="0"/>
              </a:spcAft>
              <a:buClr>
                <a:srgbClr val="000000"/>
              </a:buClr>
              <a:buSzPts val="1300"/>
              <a:buFont typeface="Arial"/>
              <a:buNone/>
              <a:defRPr sz="1300" b="0" i="0" u="none" strike="noStrike" cap="none">
                <a:solidFill>
                  <a:schemeClr val="lt1"/>
                </a:solidFill>
                <a:latin typeface="Roboto Slab"/>
                <a:ea typeface="Roboto Slab"/>
                <a:cs typeface="Roboto Slab"/>
                <a:sym typeface="Roboto Slab"/>
              </a:defRPr>
            </a:lvl5pPr>
            <a:lvl6pPr marL="0" marR="0" lvl="5" indent="0" algn="ctr">
              <a:lnSpc>
                <a:spcPct val="100000"/>
              </a:lnSpc>
              <a:spcBef>
                <a:spcPts val="0"/>
              </a:spcBef>
              <a:spcAft>
                <a:spcPts val="0"/>
              </a:spcAft>
              <a:buClr>
                <a:srgbClr val="000000"/>
              </a:buClr>
              <a:buSzPts val="1300"/>
              <a:buFont typeface="Arial"/>
              <a:buNone/>
              <a:defRPr sz="1300" b="0" i="0" u="none" strike="noStrike" cap="none">
                <a:solidFill>
                  <a:schemeClr val="lt1"/>
                </a:solidFill>
                <a:latin typeface="Roboto Slab"/>
                <a:ea typeface="Roboto Slab"/>
                <a:cs typeface="Roboto Slab"/>
                <a:sym typeface="Roboto Slab"/>
              </a:defRPr>
            </a:lvl6pPr>
            <a:lvl7pPr marL="0" marR="0" lvl="6" indent="0" algn="ctr">
              <a:lnSpc>
                <a:spcPct val="100000"/>
              </a:lnSpc>
              <a:spcBef>
                <a:spcPts val="0"/>
              </a:spcBef>
              <a:spcAft>
                <a:spcPts val="0"/>
              </a:spcAft>
              <a:buClr>
                <a:srgbClr val="000000"/>
              </a:buClr>
              <a:buSzPts val="1300"/>
              <a:buFont typeface="Arial"/>
              <a:buNone/>
              <a:defRPr sz="1300" b="0" i="0" u="none" strike="noStrike" cap="none">
                <a:solidFill>
                  <a:schemeClr val="lt1"/>
                </a:solidFill>
                <a:latin typeface="Roboto Slab"/>
                <a:ea typeface="Roboto Slab"/>
                <a:cs typeface="Roboto Slab"/>
                <a:sym typeface="Roboto Slab"/>
              </a:defRPr>
            </a:lvl7pPr>
            <a:lvl8pPr marL="0" marR="0" lvl="7" indent="0" algn="ctr">
              <a:lnSpc>
                <a:spcPct val="100000"/>
              </a:lnSpc>
              <a:spcBef>
                <a:spcPts val="0"/>
              </a:spcBef>
              <a:spcAft>
                <a:spcPts val="0"/>
              </a:spcAft>
              <a:buClr>
                <a:srgbClr val="000000"/>
              </a:buClr>
              <a:buSzPts val="1300"/>
              <a:buFont typeface="Arial"/>
              <a:buNone/>
              <a:defRPr sz="1300" b="0" i="0" u="none" strike="noStrike" cap="none">
                <a:solidFill>
                  <a:schemeClr val="lt1"/>
                </a:solidFill>
                <a:latin typeface="Roboto Slab"/>
                <a:ea typeface="Roboto Slab"/>
                <a:cs typeface="Roboto Slab"/>
                <a:sym typeface="Roboto Slab"/>
              </a:defRPr>
            </a:lvl8pPr>
            <a:lvl9pPr marL="0" marR="0" lvl="8" indent="0" algn="ctr">
              <a:lnSpc>
                <a:spcPct val="100000"/>
              </a:lnSpc>
              <a:spcBef>
                <a:spcPts val="0"/>
              </a:spcBef>
              <a:spcAft>
                <a:spcPts val="0"/>
              </a:spcAft>
              <a:buClr>
                <a:srgbClr val="000000"/>
              </a:buClr>
              <a:buSzPts val="1300"/>
              <a:buFont typeface="Arial"/>
              <a:buNone/>
              <a:defRPr sz="1300" b="0" i="0" u="none" strike="noStrike" cap="none">
                <a:solidFill>
                  <a:schemeClr val="lt1"/>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US"/>
              <a:t>‹#›</a:t>
            </a:fld>
            <a:endParaRPr/>
          </a:p>
        </p:txBody>
      </p:sp>
      <p:sp>
        <p:nvSpPr>
          <p:cNvPr id="253" name="Google Shape;253;p28"/>
          <p:cNvSpPr/>
          <p:nvPr/>
        </p:nvSpPr>
        <p:spPr>
          <a:xfrm>
            <a:off x="8879183" y="4878827"/>
            <a:ext cx="156799" cy="155201"/>
          </a:xfrm>
          <a:custGeom>
            <a:avLst/>
            <a:gdLst/>
            <a:ahLst/>
            <a:cxnLst/>
            <a:rect l="l" t="t" r="r" b="b"/>
            <a:pathLst>
              <a:path w="5694" h="5636" extrusionOk="0">
                <a:moveTo>
                  <a:pt x="2703" y="0"/>
                </a:moveTo>
                <a:lnTo>
                  <a:pt x="2185" y="58"/>
                </a:lnTo>
                <a:lnTo>
                  <a:pt x="1725" y="230"/>
                </a:lnTo>
                <a:lnTo>
                  <a:pt x="1323" y="460"/>
                </a:lnTo>
                <a:lnTo>
                  <a:pt x="978" y="690"/>
                </a:lnTo>
                <a:lnTo>
                  <a:pt x="690" y="1035"/>
                </a:lnTo>
                <a:lnTo>
                  <a:pt x="460" y="1380"/>
                </a:lnTo>
                <a:lnTo>
                  <a:pt x="230" y="1725"/>
                </a:lnTo>
                <a:lnTo>
                  <a:pt x="115" y="2128"/>
                </a:lnTo>
                <a:lnTo>
                  <a:pt x="58" y="2588"/>
                </a:lnTo>
                <a:lnTo>
                  <a:pt x="0" y="2991"/>
                </a:lnTo>
                <a:lnTo>
                  <a:pt x="58" y="3451"/>
                </a:lnTo>
                <a:lnTo>
                  <a:pt x="173" y="3853"/>
                </a:lnTo>
                <a:lnTo>
                  <a:pt x="403" y="4256"/>
                </a:lnTo>
                <a:lnTo>
                  <a:pt x="633" y="4601"/>
                </a:lnTo>
                <a:lnTo>
                  <a:pt x="920" y="4888"/>
                </a:lnTo>
                <a:lnTo>
                  <a:pt x="1265" y="5176"/>
                </a:lnTo>
                <a:lnTo>
                  <a:pt x="1610" y="5406"/>
                </a:lnTo>
                <a:lnTo>
                  <a:pt x="2013" y="5521"/>
                </a:lnTo>
                <a:lnTo>
                  <a:pt x="2415" y="5636"/>
                </a:lnTo>
                <a:lnTo>
                  <a:pt x="3278" y="5636"/>
                </a:lnTo>
                <a:lnTo>
                  <a:pt x="3738" y="5521"/>
                </a:lnTo>
                <a:lnTo>
                  <a:pt x="4141" y="5348"/>
                </a:lnTo>
                <a:lnTo>
                  <a:pt x="4486" y="5176"/>
                </a:lnTo>
                <a:lnTo>
                  <a:pt x="4831" y="4888"/>
                </a:lnTo>
                <a:lnTo>
                  <a:pt x="5118" y="4543"/>
                </a:lnTo>
                <a:lnTo>
                  <a:pt x="5348" y="4198"/>
                </a:lnTo>
                <a:lnTo>
                  <a:pt x="5521" y="3796"/>
                </a:lnTo>
                <a:lnTo>
                  <a:pt x="5636" y="3393"/>
                </a:lnTo>
                <a:lnTo>
                  <a:pt x="5693" y="2933"/>
                </a:lnTo>
                <a:lnTo>
                  <a:pt x="5693" y="2531"/>
                </a:lnTo>
                <a:lnTo>
                  <a:pt x="5578" y="2128"/>
                </a:lnTo>
                <a:lnTo>
                  <a:pt x="5463" y="1668"/>
                </a:lnTo>
                <a:lnTo>
                  <a:pt x="5233" y="1323"/>
                </a:lnTo>
                <a:lnTo>
                  <a:pt x="4946" y="920"/>
                </a:lnTo>
                <a:lnTo>
                  <a:pt x="4543" y="575"/>
                </a:lnTo>
                <a:lnTo>
                  <a:pt x="4141" y="345"/>
                </a:lnTo>
                <a:lnTo>
                  <a:pt x="3681" y="115"/>
                </a:lnTo>
                <a:lnTo>
                  <a:pt x="3220"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28"/>
          <p:cNvSpPr/>
          <p:nvPr/>
        </p:nvSpPr>
        <p:spPr>
          <a:xfrm>
            <a:off x="8714628" y="82976"/>
            <a:ext cx="267665" cy="155201"/>
          </a:xfrm>
          <a:custGeom>
            <a:avLst/>
            <a:gdLst/>
            <a:ahLst/>
            <a:cxnLst/>
            <a:rect l="l" t="t" r="r" b="b"/>
            <a:pathLst>
              <a:path w="9720" h="5636" extrusionOk="0">
                <a:moveTo>
                  <a:pt x="7477" y="0"/>
                </a:moveTo>
                <a:lnTo>
                  <a:pt x="7074" y="58"/>
                </a:lnTo>
                <a:lnTo>
                  <a:pt x="6614" y="230"/>
                </a:lnTo>
                <a:lnTo>
                  <a:pt x="6154" y="460"/>
                </a:lnTo>
                <a:lnTo>
                  <a:pt x="5752" y="690"/>
                </a:lnTo>
                <a:lnTo>
                  <a:pt x="5349" y="978"/>
                </a:lnTo>
                <a:lnTo>
                  <a:pt x="4601" y="1668"/>
                </a:lnTo>
                <a:lnTo>
                  <a:pt x="3969" y="2358"/>
                </a:lnTo>
                <a:lnTo>
                  <a:pt x="3106" y="3221"/>
                </a:lnTo>
                <a:lnTo>
                  <a:pt x="2646" y="3681"/>
                </a:lnTo>
                <a:lnTo>
                  <a:pt x="2186" y="4083"/>
                </a:lnTo>
                <a:lnTo>
                  <a:pt x="1726" y="4486"/>
                </a:lnTo>
                <a:lnTo>
                  <a:pt x="1209" y="4773"/>
                </a:lnTo>
                <a:lnTo>
                  <a:pt x="634" y="5003"/>
                </a:lnTo>
                <a:lnTo>
                  <a:pt x="1" y="5118"/>
                </a:lnTo>
                <a:lnTo>
                  <a:pt x="1" y="5176"/>
                </a:lnTo>
                <a:lnTo>
                  <a:pt x="173" y="5291"/>
                </a:lnTo>
                <a:lnTo>
                  <a:pt x="576" y="5406"/>
                </a:lnTo>
                <a:lnTo>
                  <a:pt x="1554" y="5578"/>
                </a:lnTo>
                <a:lnTo>
                  <a:pt x="2531" y="5636"/>
                </a:lnTo>
                <a:lnTo>
                  <a:pt x="3566" y="5578"/>
                </a:lnTo>
                <a:lnTo>
                  <a:pt x="4486" y="5463"/>
                </a:lnTo>
                <a:lnTo>
                  <a:pt x="5407" y="5233"/>
                </a:lnTo>
                <a:lnTo>
                  <a:pt x="6327" y="4946"/>
                </a:lnTo>
                <a:lnTo>
                  <a:pt x="7247" y="4601"/>
                </a:lnTo>
                <a:lnTo>
                  <a:pt x="7649" y="4371"/>
                </a:lnTo>
                <a:lnTo>
                  <a:pt x="8052" y="4083"/>
                </a:lnTo>
                <a:lnTo>
                  <a:pt x="8627" y="3623"/>
                </a:lnTo>
                <a:lnTo>
                  <a:pt x="8914" y="3336"/>
                </a:lnTo>
                <a:lnTo>
                  <a:pt x="9202" y="2991"/>
                </a:lnTo>
                <a:lnTo>
                  <a:pt x="9432" y="2703"/>
                </a:lnTo>
                <a:lnTo>
                  <a:pt x="9605" y="2301"/>
                </a:lnTo>
                <a:lnTo>
                  <a:pt x="9720" y="1956"/>
                </a:lnTo>
                <a:lnTo>
                  <a:pt x="9720" y="1553"/>
                </a:lnTo>
                <a:lnTo>
                  <a:pt x="9605" y="1150"/>
                </a:lnTo>
                <a:lnTo>
                  <a:pt x="9375" y="805"/>
                </a:lnTo>
                <a:lnTo>
                  <a:pt x="9087" y="518"/>
                </a:lnTo>
                <a:lnTo>
                  <a:pt x="8742" y="288"/>
                </a:lnTo>
                <a:lnTo>
                  <a:pt x="8282" y="115"/>
                </a:lnTo>
                <a:lnTo>
                  <a:pt x="7879" y="58"/>
                </a:lnTo>
                <a:lnTo>
                  <a:pt x="7477"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28"/>
          <p:cNvSpPr/>
          <p:nvPr/>
        </p:nvSpPr>
        <p:spPr>
          <a:xfrm>
            <a:off x="337680" y="4286565"/>
            <a:ext cx="483008" cy="359502"/>
          </a:xfrm>
          <a:custGeom>
            <a:avLst/>
            <a:gdLst/>
            <a:ahLst/>
            <a:cxnLst/>
            <a:rect l="l" t="t" r="r" b="b"/>
            <a:pathLst>
              <a:path w="17540" h="13055" extrusionOk="0">
                <a:moveTo>
                  <a:pt x="17540" y="0"/>
                </a:moveTo>
                <a:lnTo>
                  <a:pt x="17482" y="58"/>
                </a:lnTo>
                <a:lnTo>
                  <a:pt x="17080" y="518"/>
                </a:lnTo>
                <a:lnTo>
                  <a:pt x="16620" y="978"/>
                </a:lnTo>
                <a:lnTo>
                  <a:pt x="16160" y="1323"/>
                </a:lnTo>
                <a:lnTo>
                  <a:pt x="15642" y="1610"/>
                </a:lnTo>
                <a:lnTo>
                  <a:pt x="15124" y="1898"/>
                </a:lnTo>
                <a:lnTo>
                  <a:pt x="14549" y="2185"/>
                </a:lnTo>
                <a:lnTo>
                  <a:pt x="13399" y="2531"/>
                </a:lnTo>
                <a:lnTo>
                  <a:pt x="12192" y="2876"/>
                </a:lnTo>
                <a:lnTo>
                  <a:pt x="10984" y="3106"/>
                </a:lnTo>
                <a:lnTo>
                  <a:pt x="9776" y="3336"/>
                </a:lnTo>
                <a:lnTo>
                  <a:pt x="8569" y="3566"/>
                </a:lnTo>
                <a:lnTo>
                  <a:pt x="6728" y="3968"/>
                </a:lnTo>
                <a:lnTo>
                  <a:pt x="5751" y="4198"/>
                </a:lnTo>
                <a:lnTo>
                  <a:pt x="4831" y="4428"/>
                </a:lnTo>
                <a:lnTo>
                  <a:pt x="3911" y="4773"/>
                </a:lnTo>
                <a:lnTo>
                  <a:pt x="3048" y="5176"/>
                </a:lnTo>
                <a:lnTo>
                  <a:pt x="2243" y="5693"/>
                </a:lnTo>
                <a:lnTo>
                  <a:pt x="1495" y="6268"/>
                </a:lnTo>
                <a:lnTo>
                  <a:pt x="1208" y="6556"/>
                </a:lnTo>
                <a:lnTo>
                  <a:pt x="978" y="6901"/>
                </a:lnTo>
                <a:lnTo>
                  <a:pt x="748" y="7246"/>
                </a:lnTo>
                <a:lnTo>
                  <a:pt x="518" y="7591"/>
                </a:lnTo>
                <a:lnTo>
                  <a:pt x="345" y="7994"/>
                </a:lnTo>
                <a:lnTo>
                  <a:pt x="173" y="8396"/>
                </a:lnTo>
                <a:lnTo>
                  <a:pt x="115" y="8856"/>
                </a:lnTo>
                <a:lnTo>
                  <a:pt x="0" y="9259"/>
                </a:lnTo>
                <a:lnTo>
                  <a:pt x="0" y="9719"/>
                </a:lnTo>
                <a:lnTo>
                  <a:pt x="0" y="10121"/>
                </a:lnTo>
                <a:lnTo>
                  <a:pt x="58" y="10524"/>
                </a:lnTo>
                <a:lnTo>
                  <a:pt x="173" y="10926"/>
                </a:lnTo>
                <a:lnTo>
                  <a:pt x="288" y="11329"/>
                </a:lnTo>
                <a:lnTo>
                  <a:pt x="518" y="11674"/>
                </a:lnTo>
                <a:lnTo>
                  <a:pt x="748" y="12019"/>
                </a:lnTo>
                <a:lnTo>
                  <a:pt x="1035" y="12307"/>
                </a:lnTo>
                <a:lnTo>
                  <a:pt x="1380" y="12537"/>
                </a:lnTo>
                <a:lnTo>
                  <a:pt x="1725" y="12709"/>
                </a:lnTo>
                <a:lnTo>
                  <a:pt x="2070" y="12882"/>
                </a:lnTo>
                <a:lnTo>
                  <a:pt x="2415" y="12997"/>
                </a:lnTo>
                <a:lnTo>
                  <a:pt x="2818" y="13054"/>
                </a:lnTo>
                <a:lnTo>
                  <a:pt x="4026" y="13054"/>
                </a:lnTo>
                <a:lnTo>
                  <a:pt x="4831" y="12939"/>
                </a:lnTo>
                <a:lnTo>
                  <a:pt x="5636" y="12767"/>
                </a:lnTo>
                <a:lnTo>
                  <a:pt x="6383" y="12537"/>
                </a:lnTo>
                <a:lnTo>
                  <a:pt x="7073" y="12307"/>
                </a:lnTo>
                <a:lnTo>
                  <a:pt x="7936" y="11904"/>
                </a:lnTo>
                <a:lnTo>
                  <a:pt x="8799" y="11444"/>
                </a:lnTo>
                <a:lnTo>
                  <a:pt x="9604" y="10984"/>
                </a:lnTo>
                <a:lnTo>
                  <a:pt x="10351" y="10409"/>
                </a:lnTo>
                <a:lnTo>
                  <a:pt x="11099" y="9834"/>
                </a:lnTo>
                <a:lnTo>
                  <a:pt x="11847" y="9201"/>
                </a:lnTo>
                <a:lnTo>
                  <a:pt x="12537" y="8511"/>
                </a:lnTo>
                <a:lnTo>
                  <a:pt x="13169" y="7879"/>
                </a:lnTo>
                <a:lnTo>
                  <a:pt x="13802" y="7131"/>
                </a:lnTo>
                <a:lnTo>
                  <a:pt x="14434" y="6383"/>
                </a:lnTo>
                <a:lnTo>
                  <a:pt x="15009" y="5578"/>
                </a:lnTo>
                <a:lnTo>
                  <a:pt x="15584" y="4773"/>
                </a:lnTo>
                <a:lnTo>
                  <a:pt x="16045" y="3968"/>
                </a:lnTo>
                <a:lnTo>
                  <a:pt x="16562" y="3106"/>
                </a:lnTo>
                <a:lnTo>
                  <a:pt x="16965" y="2185"/>
                </a:lnTo>
                <a:lnTo>
                  <a:pt x="17310" y="1323"/>
                </a:lnTo>
                <a:lnTo>
                  <a:pt x="17540" y="518"/>
                </a:lnTo>
                <a:lnTo>
                  <a:pt x="17540" y="115"/>
                </a:lnTo>
                <a:lnTo>
                  <a:pt x="17540"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28"/>
          <p:cNvSpPr/>
          <p:nvPr/>
        </p:nvSpPr>
        <p:spPr>
          <a:xfrm>
            <a:off x="332748" y="202010"/>
            <a:ext cx="232802" cy="197967"/>
          </a:xfrm>
          <a:custGeom>
            <a:avLst/>
            <a:gdLst/>
            <a:ahLst/>
            <a:cxnLst/>
            <a:rect l="l" t="t" r="r" b="b"/>
            <a:pathLst>
              <a:path w="8454" h="7189" extrusionOk="0">
                <a:moveTo>
                  <a:pt x="1840" y="0"/>
                </a:moveTo>
                <a:lnTo>
                  <a:pt x="1380" y="58"/>
                </a:lnTo>
                <a:lnTo>
                  <a:pt x="978" y="173"/>
                </a:lnTo>
                <a:lnTo>
                  <a:pt x="633" y="345"/>
                </a:lnTo>
                <a:lnTo>
                  <a:pt x="288" y="633"/>
                </a:lnTo>
                <a:lnTo>
                  <a:pt x="58" y="978"/>
                </a:lnTo>
                <a:lnTo>
                  <a:pt x="0" y="1380"/>
                </a:lnTo>
                <a:lnTo>
                  <a:pt x="0" y="1725"/>
                </a:lnTo>
                <a:lnTo>
                  <a:pt x="58" y="2128"/>
                </a:lnTo>
                <a:lnTo>
                  <a:pt x="173" y="2530"/>
                </a:lnTo>
                <a:lnTo>
                  <a:pt x="345" y="2875"/>
                </a:lnTo>
                <a:lnTo>
                  <a:pt x="575" y="3278"/>
                </a:lnTo>
                <a:lnTo>
                  <a:pt x="978" y="3853"/>
                </a:lnTo>
                <a:lnTo>
                  <a:pt x="1323" y="4256"/>
                </a:lnTo>
                <a:lnTo>
                  <a:pt x="1668" y="4601"/>
                </a:lnTo>
                <a:lnTo>
                  <a:pt x="2358" y="5176"/>
                </a:lnTo>
                <a:lnTo>
                  <a:pt x="3220" y="5693"/>
                </a:lnTo>
                <a:lnTo>
                  <a:pt x="4026" y="6153"/>
                </a:lnTo>
                <a:lnTo>
                  <a:pt x="4946" y="6556"/>
                </a:lnTo>
                <a:lnTo>
                  <a:pt x="5866" y="6843"/>
                </a:lnTo>
                <a:lnTo>
                  <a:pt x="6843" y="7073"/>
                </a:lnTo>
                <a:lnTo>
                  <a:pt x="7821" y="7188"/>
                </a:lnTo>
                <a:lnTo>
                  <a:pt x="8223" y="7188"/>
                </a:lnTo>
                <a:lnTo>
                  <a:pt x="8396" y="7131"/>
                </a:lnTo>
                <a:lnTo>
                  <a:pt x="8454" y="7131"/>
                </a:lnTo>
                <a:lnTo>
                  <a:pt x="8454" y="7073"/>
                </a:lnTo>
                <a:lnTo>
                  <a:pt x="7878" y="6786"/>
                </a:lnTo>
                <a:lnTo>
                  <a:pt x="7418" y="6441"/>
                </a:lnTo>
                <a:lnTo>
                  <a:pt x="6958" y="5981"/>
                </a:lnTo>
                <a:lnTo>
                  <a:pt x="6613" y="5463"/>
                </a:lnTo>
                <a:lnTo>
                  <a:pt x="6326" y="4946"/>
                </a:lnTo>
                <a:lnTo>
                  <a:pt x="5981" y="4371"/>
                </a:lnTo>
                <a:lnTo>
                  <a:pt x="5406" y="3335"/>
                </a:lnTo>
                <a:lnTo>
                  <a:pt x="4946" y="2473"/>
                </a:lnTo>
                <a:lnTo>
                  <a:pt x="4428" y="1668"/>
                </a:lnTo>
                <a:lnTo>
                  <a:pt x="4141" y="1265"/>
                </a:lnTo>
                <a:lnTo>
                  <a:pt x="3853" y="920"/>
                </a:lnTo>
                <a:lnTo>
                  <a:pt x="3450" y="575"/>
                </a:lnTo>
                <a:lnTo>
                  <a:pt x="3048" y="288"/>
                </a:lnTo>
                <a:lnTo>
                  <a:pt x="2703" y="115"/>
                </a:lnTo>
                <a:lnTo>
                  <a:pt x="2300"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28"/>
          <p:cNvSpPr/>
          <p:nvPr/>
        </p:nvSpPr>
        <p:spPr>
          <a:xfrm>
            <a:off x="681138" y="57901"/>
            <a:ext cx="213801" cy="133034"/>
          </a:xfrm>
          <a:custGeom>
            <a:avLst/>
            <a:gdLst/>
            <a:ahLst/>
            <a:cxnLst/>
            <a:rect l="l" t="t" r="r" b="b"/>
            <a:pathLst>
              <a:path w="7764" h="4831" extrusionOk="0">
                <a:moveTo>
                  <a:pt x="1208" y="0"/>
                </a:moveTo>
                <a:lnTo>
                  <a:pt x="863" y="115"/>
                </a:lnTo>
                <a:lnTo>
                  <a:pt x="576" y="230"/>
                </a:lnTo>
                <a:lnTo>
                  <a:pt x="346" y="460"/>
                </a:lnTo>
                <a:lnTo>
                  <a:pt x="116" y="748"/>
                </a:lnTo>
                <a:lnTo>
                  <a:pt x="0" y="1035"/>
                </a:lnTo>
                <a:lnTo>
                  <a:pt x="0" y="1380"/>
                </a:lnTo>
                <a:lnTo>
                  <a:pt x="58" y="1725"/>
                </a:lnTo>
                <a:lnTo>
                  <a:pt x="173" y="2128"/>
                </a:lnTo>
                <a:lnTo>
                  <a:pt x="346" y="2415"/>
                </a:lnTo>
                <a:lnTo>
                  <a:pt x="518" y="2703"/>
                </a:lnTo>
                <a:lnTo>
                  <a:pt x="806" y="2933"/>
                </a:lnTo>
                <a:lnTo>
                  <a:pt x="1151" y="3163"/>
                </a:lnTo>
                <a:lnTo>
                  <a:pt x="1496" y="3335"/>
                </a:lnTo>
                <a:lnTo>
                  <a:pt x="1898" y="3450"/>
                </a:lnTo>
                <a:lnTo>
                  <a:pt x="2243" y="3565"/>
                </a:lnTo>
                <a:lnTo>
                  <a:pt x="3048" y="3680"/>
                </a:lnTo>
                <a:lnTo>
                  <a:pt x="3853" y="3738"/>
                </a:lnTo>
                <a:lnTo>
                  <a:pt x="4889" y="3853"/>
                </a:lnTo>
                <a:lnTo>
                  <a:pt x="5924" y="3968"/>
                </a:lnTo>
                <a:lnTo>
                  <a:pt x="6441" y="4083"/>
                </a:lnTo>
                <a:lnTo>
                  <a:pt x="6901" y="4255"/>
                </a:lnTo>
                <a:lnTo>
                  <a:pt x="7361" y="4486"/>
                </a:lnTo>
                <a:lnTo>
                  <a:pt x="7706" y="4831"/>
                </a:lnTo>
                <a:lnTo>
                  <a:pt x="7764" y="4831"/>
                </a:lnTo>
                <a:lnTo>
                  <a:pt x="7764" y="4773"/>
                </a:lnTo>
                <a:lnTo>
                  <a:pt x="7706" y="4658"/>
                </a:lnTo>
                <a:lnTo>
                  <a:pt x="7591" y="4313"/>
                </a:lnTo>
                <a:lnTo>
                  <a:pt x="7189" y="3623"/>
                </a:lnTo>
                <a:lnTo>
                  <a:pt x="6729" y="2933"/>
                </a:lnTo>
                <a:lnTo>
                  <a:pt x="6154" y="2300"/>
                </a:lnTo>
                <a:lnTo>
                  <a:pt x="5579" y="1783"/>
                </a:lnTo>
                <a:lnTo>
                  <a:pt x="4946" y="1265"/>
                </a:lnTo>
                <a:lnTo>
                  <a:pt x="4313" y="805"/>
                </a:lnTo>
                <a:lnTo>
                  <a:pt x="3623" y="460"/>
                </a:lnTo>
                <a:lnTo>
                  <a:pt x="2876" y="173"/>
                </a:lnTo>
                <a:lnTo>
                  <a:pt x="2243" y="58"/>
                </a:lnTo>
                <a:lnTo>
                  <a:pt x="1553"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28"/>
          <p:cNvSpPr/>
          <p:nvPr/>
        </p:nvSpPr>
        <p:spPr>
          <a:xfrm>
            <a:off x="332916" y="4687223"/>
            <a:ext cx="304069" cy="234399"/>
          </a:xfrm>
          <a:custGeom>
            <a:avLst/>
            <a:gdLst/>
            <a:ahLst/>
            <a:cxnLst/>
            <a:rect l="l" t="t" r="r" b="b"/>
            <a:pathLst>
              <a:path w="11042" h="8512" extrusionOk="0">
                <a:moveTo>
                  <a:pt x="10984" y="0"/>
                </a:moveTo>
                <a:lnTo>
                  <a:pt x="10984" y="58"/>
                </a:lnTo>
                <a:lnTo>
                  <a:pt x="10697" y="288"/>
                </a:lnTo>
                <a:lnTo>
                  <a:pt x="10467" y="575"/>
                </a:lnTo>
                <a:lnTo>
                  <a:pt x="9834" y="978"/>
                </a:lnTo>
                <a:lnTo>
                  <a:pt x="9202" y="1266"/>
                </a:lnTo>
                <a:lnTo>
                  <a:pt x="8512" y="1496"/>
                </a:lnTo>
                <a:lnTo>
                  <a:pt x="7822" y="1668"/>
                </a:lnTo>
                <a:lnTo>
                  <a:pt x="7074" y="1841"/>
                </a:lnTo>
                <a:lnTo>
                  <a:pt x="5636" y="2013"/>
                </a:lnTo>
                <a:lnTo>
                  <a:pt x="4716" y="2128"/>
                </a:lnTo>
                <a:lnTo>
                  <a:pt x="3854" y="2301"/>
                </a:lnTo>
                <a:lnTo>
                  <a:pt x="2991" y="2473"/>
                </a:lnTo>
                <a:lnTo>
                  <a:pt x="2128" y="2761"/>
                </a:lnTo>
                <a:lnTo>
                  <a:pt x="1783" y="2933"/>
                </a:lnTo>
                <a:lnTo>
                  <a:pt x="1438" y="3163"/>
                </a:lnTo>
                <a:lnTo>
                  <a:pt x="1151" y="3393"/>
                </a:lnTo>
                <a:lnTo>
                  <a:pt x="863" y="3623"/>
                </a:lnTo>
                <a:lnTo>
                  <a:pt x="633" y="3968"/>
                </a:lnTo>
                <a:lnTo>
                  <a:pt x="403" y="4256"/>
                </a:lnTo>
                <a:lnTo>
                  <a:pt x="231" y="4601"/>
                </a:lnTo>
                <a:lnTo>
                  <a:pt x="116" y="5003"/>
                </a:lnTo>
                <a:lnTo>
                  <a:pt x="58" y="5348"/>
                </a:lnTo>
                <a:lnTo>
                  <a:pt x="1" y="5751"/>
                </a:lnTo>
                <a:lnTo>
                  <a:pt x="58" y="6096"/>
                </a:lnTo>
                <a:lnTo>
                  <a:pt x="116" y="6499"/>
                </a:lnTo>
                <a:lnTo>
                  <a:pt x="173" y="6901"/>
                </a:lnTo>
                <a:lnTo>
                  <a:pt x="346" y="7246"/>
                </a:lnTo>
                <a:lnTo>
                  <a:pt x="518" y="7534"/>
                </a:lnTo>
                <a:lnTo>
                  <a:pt x="748" y="7821"/>
                </a:lnTo>
                <a:lnTo>
                  <a:pt x="1036" y="8051"/>
                </a:lnTo>
                <a:lnTo>
                  <a:pt x="1266" y="8224"/>
                </a:lnTo>
                <a:lnTo>
                  <a:pt x="1611" y="8396"/>
                </a:lnTo>
                <a:lnTo>
                  <a:pt x="1898" y="8454"/>
                </a:lnTo>
                <a:lnTo>
                  <a:pt x="2243" y="8511"/>
                </a:lnTo>
                <a:lnTo>
                  <a:pt x="2588" y="8511"/>
                </a:lnTo>
                <a:lnTo>
                  <a:pt x="3279" y="8396"/>
                </a:lnTo>
                <a:lnTo>
                  <a:pt x="3969" y="8224"/>
                </a:lnTo>
                <a:lnTo>
                  <a:pt x="4659" y="7936"/>
                </a:lnTo>
                <a:lnTo>
                  <a:pt x="5291" y="7649"/>
                </a:lnTo>
                <a:lnTo>
                  <a:pt x="5809" y="7361"/>
                </a:lnTo>
                <a:lnTo>
                  <a:pt x="6671" y="6844"/>
                </a:lnTo>
                <a:lnTo>
                  <a:pt x="7477" y="6211"/>
                </a:lnTo>
                <a:lnTo>
                  <a:pt x="8282" y="5521"/>
                </a:lnTo>
                <a:lnTo>
                  <a:pt x="8972" y="4716"/>
                </a:lnTo>
                <a:lnTo>
                  <a:pt x="9604" y="3911"/>
                </a:lnTo>
                <a:lnTo>
                  <a:pt x="10122" y="2991"/>
                </a:lnTo>
                <a:lnTo>
                  <a:pt x="10524" y="2071"/>
                </a:lnTo>
                <a:lnTo>
                  <a:pt x="10869" y="1150"/>
                </a:lnTo>
                <a:lnTo>
                  <a:pt x="10984" y="460"/>
                </a:lnTo>
                <a:lnTo>
                  <a:pt x="11042" y="115"/>
                </a:lnTo>
                <a:lnTo>
                  <a:pt x="10984"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28"/>
          <p:cNvSpPr/>
          <p:nvPr/>
        </p:nvSpPr>
        <p:spPr>
          <a:xfrm>
            <a:off x="380252" y="767349"/>
            <a:ext cx="137798" cy="305666"/>
          </a:xfrm>
          <a:custGeom>
            <a:avLst/>
            <a:gdLst/>
            <a:ahLst/>
            <a:cxnLst/>
            <a:rect l="l" t="t" r="r" b="b"/>
            <a:pathLst>
              <a:path w="5004" h="11100" extrusionOk="0">
                <a:moveTo>
                  <a:pt x="3336" y="1"/>
                </a:moveTo>
                <a:lnTo>
                  <a:pt x="3106" y="173"/>
                </a:lnTo>
                <a:lnTo>
                  <a:pt x="2646" y="576"/>
                </a:lnTo>
                <a:lnTo>
                  <a:pt x="2070" y="1208"/>
                </a:lnTo>
                <a:lnTo>
                  <a:pt x="1553" y="1899"/>
                </a:lnTo>
                <a:lnTo>
                  <a:pt x="1093" y="2704"/>
                </a:lnTo>
                <a:lnTo>
                  <a:pt x="690" y="3509"/>
                </a:lnTo>
                <a:lnTo>
                  <a:pt x="403" y="4371"/>
                </a:lnTo>
                <a:lnTo>
                  <a:pt x="173" y="5234"/>
                </a:lnTo>
                <a:lnTo>
                  <a:pt x="58" y="6097"/>
                </a:lnTo>
                <a:lnTo>
                  <a:pt x="0" y="6959"/>
                </a:lnTo>
                <a:lnTo>
                  <a:pt x="0" y="7477"/>
                </a:lnTo>
                <a:lnTo>
                  <a:pt x="58" y="8109"/>
                </a:lnTo>
                <a:lnTo>
                  <a:pt x="115" y="8742"/>
                </a:lnTo>
                <a:lnTo>
                  <a:pt x="288" y="9317"/>
                </a:lnTo>
                <a:lnTo>
                  <a:pt x="518" y="9892"/>
                </a:lnTo>
                <a:lnTo>
                  <a:pt x="805" y="10410"/>
                </a:lnTo>
                <a:lnTo>
                  <a:pt x="1035" y="10582"/>
                </a:lnTo>
                <a:lnTo>
                  <a:pt x="1208" y="10755"/>
                </a:lnTo>
                <a:lnTo>
                  <a:pt x="1495" y="10927"/>
                </a:lnTo>
                <a:lnTo>
                  <a:pt x="1725" y="10985"/>
                </a:lnTo>
                <a:lnTo>
                  <a:pt x="2070" y="11042"/>
                </a:lnTo>
                <a:lnTo>
                  <a:pt x="2416" y="11100"/>
                </a:lnTo>
                <a:lnTo>
                  <a:pt x="2703" y="11042"/>
                </a:lnTo>
                <a:lnTo>
                  <a:pt x="3048" y="10985"/>
                </a:lnTo>
                <a:lnTo>
                  <a:pt x="3336" y="10812"/>
                </a:lnTo>
                <a:lnTo>
                  <a:pt x="3681" y="10697"/>
                </a:lnTo>
                <a:lnTo>
                  <a:pt x="3911" y="10525"/>
                </a:lnTo>
                <a:lnTo>
                  <a:pt x="4198" y="10295"/>
                </a:lnTo>
                <a:lnTo>
                  <a:pt x="4428" y="10064"/>
                </a:lnTo>
                <a:lnTo>
                  <a:pt x="4601" y="9777"/>
                </a:lnTo>
                <a:lnTo>
                  <a:pt x="4773" y="9489"/>
                </a:lnTo>
                <a:lnTo>
                  <a:pt x="4888" y="9202"/>
                </a:lnTo>
                <a:lnTo>
                  <a:pt x="4946" y="8857"/>
                </a:lnTo>
                <a:lnTo>
                  <a:pt x="5003" y="8569"/>
                </a:lnTo>
                <a:lnTo>
                  <a:pt x="5003" y="7879"/>
                </a:lnTo>
                <a:lnTo>
                  <a:pt x="4888" y="7132"/>
                </a:lnTo>
                <a:lnTo>
                  <a:pt x="4716" y="6384"/>
                </a:lnTo>
                <a:lnTo>
                  <a:pt x="4428" y="5636"/>
                </a:lnTo>
                <a:lnTo>
                  <a:pt x="4141" y="4889"/>
                </a:lnTo>
                <a:lnTo>
                  <a:pt x="3681" y="3739"/>
                </a:lnTo>
                <a:lnTo>
                  <a:pt x="3508" y="3106"/>
                </a:lnTo>
                <a:lnTo>
                  <a:pt x="3336" y="2531"/>
                </a:lnTo>
                <a:lnTo>
                  <a:pt x="3221" y="1899"/>
                </a:lnTo>
                <a:lnTo>
                  <a:pt x="3163" y="1266"/>
                </a:lnTo>
                <a:lnTo>
                  <a:pt x="3278" y="633"/>
                </a:lnTo>
                <a:lnTo>
                  <a:pt x="3451" y="58"/>
                </a:lnTo>
                <a:lnTo>
                  <a:pt x="345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28"/>
          <p:cNvSpPr/>
          <p:nvPr/>
        </p:nvSpPr>
        <p:spPr>
          <a:xfrm>
            <a:off x="8678042" y="4055315"/>
            <a:ext cx="262901" cy="210662"/>
          </a:xfrm>
          <a:custGeom>
            <a:avLst/>
            <a:gdLst/>
            <a:ahLst/>
            <a:cxnLst/>
            <a:rect l="l" t="t" r="r" b="b"/>
            <a:pathLst>
              <a:path w="9547" h="7650" extrusionOk="0">
                <a:moveTo>
                  <a:pt x="6902" y="1"/>
                </a:moveTo>
                <a:lnTo>
                  <a:pt x="6557" y="58"/>
                </a:lnTo>
                <a:lnTo>
                  <a:pt x="6212" y="116"/>
                </a:lnTo>
                <a:lnTo>
                  <a:pt x="5924" y="231"/>
                </a:lnTo>
                <a:lnTo>
                  <a:pt x="5636" y="346"/>
                </a:lnTo>
                <a:lnTo>
                  <a:pt x="5349" y="576"/>
                </a:lnTo>
                <a:lnTo>
                  <a:pt x="4831" y="979"/>
                </a:lnTo>
                <a:lnTo>
                  <a:pt x="4371" y="1611"/>
                </a:lnTo>
                <a:lnTo>
                  <a:pt x="3911" y="2244"/>
                </a:lnTo>
                <a:lnTo>
                  <a:pt x="3566" y="2934"/>
                </a:lnTo>
                <a:lnTo>
                  <a:pt x="3221" y="3624"/>
                </a:lnTo>
                <a:lnTo>
                  <a:pt x="2646" y="4716"/>
                </a:lnTo>
                <a:lnTo>
                  <a:pt x="2301" y="5292"/>
                </a:lnTo>
                <a:lnTo>
                  <a:pt x="1956" y="5809"/>
                </a:lnTo>
                <a:lnTo>
                  <a:pt x="1553" y="6327"/>
                </a:lnTo>
                <a:lnTo>
                  <a:pt x="1151" y="6787"/>
                </a:lnTo>
                <a:lnTo>
                  <a:pt x="633" y="7132"/>
                </a:lnTo>
                <a:lnTo>
                  <a:pt x="58" y="7419"/>
                </a:lnTo>
                <a:lnTo>
                  <a:pt x="1" y="7419"/>
                </a:lnTo>
                <a:lnTo>
                  <a:pt x="58" y="7477"/>
                </a:lnTo>
                <a:lnTo>
                  <a:pt x="403" y="7534"/>
                </a:lnTo>
                <a:lnTo>
                  <a:pt x="978" y="7649"/>
                </a:lnTo>
                <a:lnTo>
                  <a:pt x="1841" y="7649"/>
                </a:lnTo>
                <a:lnTo>
                  <a:pt x="2704" y="7592"/>
                </a:lnTo>
                <a:lnTo>
                  <a:pt x="3566" y="7362"/>
                </a:lnTo>
                <a:lnTo>
                  <a:pt x="4429" y="7132"/>
                </a:lnTo>
                <a:lnTo>
                  <a:pt x="5291" y="6787"/>
                </a:lnTo>
                <a:lnTo>
                  <a:pt x="6096" y="6384"/>
                </a:lnTo>
                <a:lnTo>
                  <a:pt x="6844" y="5867"/>
                </a:lnTo>
                <a:lnTo>
                  <a:pt x="7534" y="5349"/>
                </a:lnTo>
                <a:lnTo>
                  <a:pt x="7879" y="5004"/>
                </a:lnTo>
                <a:lnTo>
                  <a:pt x="8339" y="4544"/>
                </a:lnTo>
                <a:lnTo>
                  <a:pt x="8742" y="4084"/>
                </a:lnTo>
                <a:lnTo>
                  <a:pt x="9087" y="3566"/>
                </a:lnTo>
                <a:lnTo>
                  <a:pt x="9374" y="3049"/>
                </a:lnTo>
                <a:lnTo>
                  <a:pt x="9489" y="2474"/>
                </a:lnTo>
                <a:lnTo>
                  <a:pt x="9547" y="2186"/>
                </a:lnTo>
                <a:lnTo>
                  <a:pt x="9547" y="1899"/>
                </a:lnTo>
                <a:lnTo>
                  <a:pt x="9489" y="1611"/>
                </a:lnTo>
                <a:lnTo>
                  <a:pt x="9374" y="1381"/>
                </a:lnTo>
                <a:lnTo>
                  <a:pt x="9202" y="1094"/>
                </a:lnTo>
                <a:lnTo>
                  <a:pt x="8972" y="806"/>
                </a:lnTo>
                <a:lnTo>
                  <a:pt x="8742" y="633"/>
                </a:lnTo>
                <a:lnTo>
                  <a:pt x="8454" y="403"/>
                </a:lnTo>
                <a:lnTo>
                  <a:pt x="8167" y="288"/>
                </a:lnTo>
                <a:lnTo>
                  <a:pt x="7822" y="173"/>
                </a:lnTo>
                <a:lnTo>
                  <a:pt x="7534" y="58"/>
                </a:lnTo>
                <a:lnTo>
                  <a:pt x="7247"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 name="Google Shape;261;p28"/>
          <p:cNvSpPr/>
          <p:nvPr/>
        </p:nvSpPr>
        <p:spPr>
          <a:xfrm>
            <a:off x="698737" y="4467080"/>
            <a:ext cx="280332" cy="600207"/>
          </a:xfrm>
          <a:custGeom>
            <a:avLst/>
            <a:gdLst/>
            <a:ahLst/>
            <a:cxnLst/>
            <a:rect l="l" t="t" r="r" b="b"/>
            <a:pathLst>
              <a:path w="10180" h="21796" extrusionOk="0">
                <a:moveTo>
                  <a:pt x="9719" y="1"/>
                </a:moveTo>
                <a:lnTo>
                  <a:pt x="9317" y="174"/>
                </a:lnTo>
                <a:lnTo>
                  <a:pt x="8569" y="691"/>
                </a:lnTo>
                <a:lnTo>
                  <a:pt x="7477" y="1439"/>
                </a:lnTo>
                <a:lnTo>
                  <a:pt x="6499" y="2359"/>
                </a:lnTo>
                <a:lnTo>
                  <a:pt x="5521" y="3279"/>
                </a:lnTo>
                <a:lnTo>
                  <a:pt x="4659" y="4314"/>
                </a:lnTo>
                <a:lnTo>
                  <a:pt x="3854" y="5407"/>
                </a:lnTo>
                <a:lnTo>
                  <a:pt x="3049" y="6499"/>
                </a:lnTo>
                <a:lnTo>
                  <a:pt x="2358" y="7649"/>
                </a:lnTo>
                <a:lnTo>
                  <a:pt x="1726" y="8799"/>
                </a:lnTo>
                <a:lnTo>
                  <a:pt x="1266" y="9777"/>
                </a:lnTo>
                <a:lnTo>
                  <a:pt x="863" y="10755"/>
                </a:lnTo>
                <a:lnTo>
                  <a:pt x="576" y="11790"/>
                </a:lnTo>
                <a:lnTo>
                  <a:pt x="288" y="12825"/>
                </a:lnTo>
                <a:lnTo>
                  <a:pt x="116" y="13860"/>
                </a:lnTo>
                <a:lnTo>
                  <a:pt x="1" y="14895"/>
                </a:lnTo>
                <a:lnTo>
                  <a:pt x="1" y="15988"/>
                </a:lnTo>
                <a:lnTo>
                  <a:pt x="116" y="17023"/>
                </a:lnTo>
                <a:lnTo>
                  <a:pt x="288" y="17943"/>
                </a:lnTo>
                <a:lnTo>
                  <a:pt x="576" y="18806"/>
                </a:lnTo>
                <a:lnTo>
                  <a:pt x="978" y="19611"/>
                </a:lnTo>
                <a:lnTo>
                  <a:pt x="1266" y="19956"/>
                </a:lnTo>
                <a:lnTo>
                  <a:pt x="1496" y="20301"/>
                </a:lnTo>
                <a:lnTo>
                  <a:pt x="1841" y="20646"/>
                </a:lnTo>
                <a:lnTo>
                  <a:pt x="2128" y="20933"/>
                </a:lnTo>
                <a:lnTo>
                  <a:pt x="2473" y="21163"/>
                </a:lnTo>
                <a:lnTo>
                  <a:pt x="2876" y="21393"/>
                </a:lnTo>
                <a:lnTo>
                  <a:pt x="3279" y="21566"/>
                </a:lnTo>
                <a:lnTo>
                  <a:pt x="3739" y="21681"/>
                </a:lnTo>
                <a:lnTo>
                  <a:pt x="4199" y="21796"/>
                </a:lnTo>
                <a:lnTo>
                  <a:pt x="5636" y="21796"/>
                </a:lnTo>
                <a:lnTo>
                  <a:pt x="6039" y="21681"/>
                </a:lnTo>
                <a:lnTo>
                  <a:pt x="6441" y="21566"/>
                </a:lnTo>
                <a:lnTo>
                  <a:pt x="6844" y="21451"/>
                </a:lnTo>
                <a:lnTo>
                  <a:pt x="7247" y="21278"/>
                </a:lnTo>
                <a:lnTo>
                  <a:pt x="7592" y="21048"/>
                </a:lnTo>
                <a:lnTo>
                  <a:pt x="7937" y="20761"/>
                </a:lnTo>
                <a:lnTo>
                  <a:pt x="8224" y="20473"/>
                </a:lnTo>
                <a:lnTo>
                  <a:pt x="8512" y="20186"/>
                </a:lnTo>
                <a:lnTo>
                  <a:pt x="8972" y="19496"/>
                </a:lnTo>
                <a:lnTo>
                  <a:pt x="9374" y="18691"/>
                </a:lnTo>
                <a:lnTo>
                  <a:pt x="9719" y="17828"/>
                </a:lnTo>
                <a:lnTo>
                  <a:pt x="9892" y="17023"/>
                </a:lnTo>
                <a:lnTo>
                  <a:pt x="10064" y="16218"/>
                </a:lnTo>
                <a:lnTo>
                  <a:pt x="10122" y="15413"/>
                </a:lnTo>
                <a:lnTo>
                  <a:pt x="10179" y="14550"/>
                </a:lnTo>
                <a:lnTo>
                  <a:pt x="10122" y="13688"/>
                </a:lnTo>
                <a:lnTo>
                  <a:pt x="10064" y="12882"/>
                </a:lnTo>
                <a:lnTo>
                  <a:pt x="9892" y="11215"/>
                </a:lnTo>
                <a:lnTo>
                  <a:pt x="9547" y="9087"/>
                </a:lnTo>
                <a:lnTo>
                  <a:pt x="9202" y="6902"/>
                </a:lnTo>
                <a:lnTo>
                  <a:pt x="9087" y="5752"/>
                </a:lnTo>
                <a:lnTo>
                  <a:pt x="8972" y="4659"/>
                </a:lnTo>
                <a:lnTo>
                  <a:pt x="8972" y="3566"/>
                </a:lnTo>
                <a:lnTo>
                  <a:pt x="9087" y="2474"/>
                </a:lnTo>
                <a:lnTo>
                  <a:pt x="9202" y="1841"/>
                </a:lnTo>
                <a:lnTo>
                  <a:pt x="9374" y="1266"/>
                </a:lnTo>
                <a:lnTo>
                  <a:pt x="9547" y="634"/>
                </a:lnTo>
                <a:lnTo>
                  <a:pt x="9834" y="58"/>
                </a:lnTo>
                <a:lnTo>
                  <a:pt x="9834"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28"/>
          <p:cNvSpPr/>
          <p:nvPr/>
        </p:nvSpPr>
        <p:spPr>
          <a:xfrm>
            <a:off x="1107326" y="4517779"/>
            <a:ext cx="250233" cy="337334"/>
          </a:xfrm>
          <a:custGeom>
            <a:avLst/>
            <a:gdLst/>
            <a:ahLst/>
            <a:cxnLst/>
            <a:rect l="l" t="t" r="r" b="b"/>
            <a:pathLst>
              <a:path w="9087" h="12250" extrusionOk="0">
                <a:moveTo>
                  <a:pt x="288" y="0"/>
                </a:moveTo>
                <a:lnTo>
                  <a:pt x="230" y="58"/>
                </a:lnTo>
                <a:lnTo>
                  <a:pt x="173" y="288"/>
                </a:lnTo>
                <a:lnTo>
                  <a:pt x="58" y="863"/>
                </a:lnTo>
                <a:lnTo>
                  <a:pt x="0" y="1668"/>
                </a:lnTo>
                <a:lnTo>
                  <a:pt x="0" y="2530"/>
                </a:lnTo>
                <a:lnTo>
                  <a:pt x="0" y="3336"/>
                </a:lnTo>
                <a:lnTo>
                  <a:pt x="115" y="4198"/>
                </a:lnTo>
                <a:lnTo>
                  <a:pt x="288" y="5003"/>
                </a:lnTo>
                <a:lnTo>
                  <a:pt x="460" y="5808"/>
                </a:lnTo>
                <a:lnTo>
                  <a:pt x="748" y="6613"/>
                </a:lnTo>
                <a:lnTo>
                  <a:pt x="978" y="7361"/>
                </a:lnTo>
                <a:lnTo>
                  <a:pt x="1266" y="7994"/>
                </a:lnTo>
                <a:lnTo>
                  <a:pt x="1553" y="8569"/>
                </a:lnTo>
                <a:lnTo>
                  <a:pt x="1898" y="9144"/>
                </a:lnTo>
                <a:lnTo>
                  <a:pt x="2243" y="9719"/>
                </a:lnTo>
                <a:lnTo>
                  <a:pt x="2646" y="10236"/>
                </a:lnTo>
                <a:lnTo>
                  <a:pt x="3106" y="10696"/>
                </a:lnTo>
                <a:lnTo>
                  <a:pt x="3566" y="11156"/>
                </a:lnTo>
                <a:lnTo>
                  <a:pt x="4141" y="11559"/>
                </a:lnTo>
                <a:lnTo>
                  <a:pt x="4658" y="11847"/>
                </a:lnTo>
                <a:lnTo>
                  <a:pt x="5176" y="12077"/>
                </a:lnTo>
                <a:lnTo>
                  <a:pt x="5694" y="12192"/>
                </a:lnTo>
                <a:lnTo>
                  <a:pt x="6211" y="12249"/>
                </a:lnTo>
                <a:lnTo>
                  <a:pt x="6786" y="12192"/>
                </a:lnTo>
                <a:lnTo>
                  <a:pt x="7304" y="12077"/>
                </a:lnTo>
                <a:lnTo>
                  <a:pt x="7764" y="11789"/>
                </a:lnTo>
                <a:lnTo>
                  <a:pt x="8224" y="11386"/>
                </a:lnTo>
                <a:lnTo>
                  <a:pt x="8626" y="10984"/>
                </a:lnTo>
                <a:lnTo>
                  <a:pt x="8856" y="10466"/>
                </a:lnTo>
                <a:lnTo>
                  <a:pt x="9029" y="10006"/>
                </a:lnTo>
                <a:lnTo>
                  <a:pt x="9086" y="9489"/>
                </a:lnTo>
                <a:lnTo>
                  <a:pt x="9086" y="8971"/>
                </a:lnTo>
                <a:lnTo>
                  <a:pt x="8971" y="8454"/>
                </a:lnTo>
                <a:lnTo>
                  <a:pt x="8741" y="7936"/>
                </a:lnTo>
                <a:lnTo>
                  <a:pt x="8454" y="7419"/>
                </a:lnTo>
                <a:lnTo>
                  <a:pt x="8166" y="7016"/>
                </a:lnTo>
                <a:lnTo>
                  <a:pt x="7879" y="6613"/>
                </a:lnTo>
                <a:lnTo>
                  <a:pt x="7131" y="5866"/>
                </a:lnTo>
                <a:lnTo>
                  <a:pt x="6326" y="5176"/>
                </a:lnTo>
                <a:lnTo>
                  <a:pt x="5521" y="4601"/>
                </a:lnTo>
                <a:lnTo>
                  <a:pt x="4371" y="3911"/>
                </a:lnTo>
                <a:lnTo>
                  <a:pt x="3221" y="3163"/>
                </a:lnTo>
                <a:lnTo>
                  <a:pt x="2646" y="2760"/>
                </a:lnTo>
                <a:lnTo>
                  <a:pt x="2071" y="2300"/>
                </a:lnTo>
                <a:lnTo>
                  <a:pt x="1611" y="1840"/>
                </a:lnTo>
                <a:lnTo>
                  <a:pt x="1151" y="1380"/>
                </a:lnTo>
                <a:lnTo>
                  <a:pt x="690" y="748"/>
                </a:lnTo>
                <a:lnTo>
                  <a:pt x="28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28"/>
          <p:cNvSpPr/>
          <p:nvPr/>
        </p:nvSpPr>
        <p:spPr>
          <a:xfrm>
            <a:off x="8293219" y="4809127"/>
            <a:ext cx="283499" cy="258164"/>
          </a:xfrm>
          <a:custGeom>
            <a:avLst/>
            <a:gdLst/>
            <a:ahLst/>
            <a:cxnLst/>
            <a:rect l="l" t="t" r="r" b="b"/>
            <a:pathLst>
              <a:path w="10295" h="9375" extrusionOk="0">
                <a:moveTo>
                  <a:pt x="1" y="1"/>
                </a:moveTo>
                <a:lnTo>
                  <a:pt x="1" y="58"/>
                </a:lnTo>
                <a:lnTo>
                  <a:pt x="1" y="288"/>
                </a:lnTo>
                <a:lnTo>
                  <a:pt x="58" y="864"/>
                </a:lnTo>
                <a:lnTo>
                  <a:pt x="173" y="1554"/>
                </a:lnTo>
                <a:lnTo>
                  <a:pt x="403" y="2301"/>
                </a:lnTo>
                <a:lnTo>
                  <a:pt x="633" y="3049"/>
                </a:lnTo>
                <a:lnTo>
                  <a:pt x="978" y="3739"/>
                </a:lnTo>
                <a:lnTo>
                  <a:pt x="1323" y="4429"/>
                </a:lnTo>
                <a:lnTo>
                  <a:pt x="1668" y="5119"/>
                </a:lnTo>
                <a:lnTo>
                  <a:pt x="2128" y="5752"/>
                </a:lnTo>
                <a:lnTo>
                  <a:pt x="2531" y="6327"/>
                </a:lnTo>
                <a:lnTo>
                  <a:pt x="2934" y="6787"/>
                </a:lnTo>
                <a:lnTo>
                  <a:pt x="3336" y="7247"/>
                </a:lnTo>
                <a:lnTo>
                  <a:pt x="3796" y="7707"/>
                </a:lnTo>
                <a:lnTo>
                  <a:pt x="4256" y="8052"/>
                </a:lnTo>
                <a:lnTo>
                  <a:pt x="4716" y="8397"/>
                </a:lnTo>
                <a:lnTo>
                  <a:pt x="5234" y="8742"/>
                </a:lnTo>
                <a:lnTo>
                  <a:pt x="5809" y="8972"/>
                </a:lnTo>
                <a:lnTo>
                  <a:pt x="6384" y="9202"/>
                </a:lnTo>
                <a:lnTo>
                  <a:pt x="6901" y="9317"/>
                </a:lnTo>
                <a:lnTo>
                  <a:pt x="7419" y="9375"/>
                </a:lnTo>
                <a:lnTo>
                  <a:pt x="7937" y="9375"/>
                </a:lnTo>
                <a:lnTo>
                  <a:pt x="8397" y="9317"/>
                </a:lnTo>
                <a:lnTo>
                  <a:pt x="8857" y="9144"/>
                </a:lnTo>
                <a:lnTo>
                  <a:pt x="9259" y="8857"/>
                </a:lnTo>
                <a:lnTo>
                  <a:pt x="9662" y="8512"/>
                </a:lnTo>
                <a:lnTo>
                  <a:pt x="9949" y="8052"/>
                </a:lnTo>
                <a:lnTo>
                  <a:pt x="10179" y="7534"/>
                </a:lnTo>
                <a:lnTo>
                  <a:pt x="10294" y="7074"/>
                </a:lnTo>
                <a:lnTo>
                  <a:pt x="10294" y="6614"/>
                </a:lnTo>
                <a:lnTo>
                  <a:pt x="10237" y="6097"/>
                </a:lnTo>
                <a:lnTo>
                  <a:pt x="10064" y="5694"/>
                </a:lnTo>
                <a:lnTo>
                  <a:pt x="9834" y="5234"/>
                </a:lnTo>
                <a:lnTo>
                  <a:pt x="9547" y="4831"/>
                </a:lnTo>
                <a:lnTo>
                  <a:pt x="9144" y="4486"/>
                </a:lnTo>
                <a:lnTo>
                  <a:pt x="8799" y="4199"/>
                </a:lnTo>
                <a:lnTo>
                  <a:pt x="8397" y="3911"/>
                </a:lnTo>
                <a:lnTo>
                  <a:pt x="7592" y="3451"/>
                </a:lnTo>
                <a:lnTo>
                  <a:pt x="6671" y="3049"/>
                </a:lnTo>
                <a:lnTo>
                  <a:pt x="5809" y="2761"/>
                </a:lnTo>
                <a:lnTo>
                  <a:pt x="4601" y="2416"/>
                </a:lnTo>
                <a:lnTo>
                  <a:pt x="3394" y="2014"/>
                </a:lnTo>
                <a:lnTo>
                  <a:pt x="2819" y="1841"/>
                </a:lnTo>
                <a:lnTo>
                  <a:pt x="2186" y="1611"/>
                </a:lnTo>
                <a:lnTo>
                  <a:pt x="1668" y="1324"/>
                </a:lnTo>
                <a:lnTo>
                  <a:pt x="1093" y="979"/>
                </a:lnTo>
                <a:lnTo>
                  <a:pt x="576" y="576"/>
                </a:lnTo>
                <a:lnTo>
                  <a:pt x="58" y="58"/>
                </a:lnTo>
                <a:lnTo>
                  <a:pt x="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28"/>
          <p:cNvSpPr/>
          <p:nvPr/>
        </p:nvSpPr>
        <p:spPr>
          <a:xfrm>
            <a:off x="8049338" y="4737885"/>
            <a:ext cx="142562" cy="210634"/>
          </a:xfrm>
          <a:custGeom>
            <a:avLst/>
            <a:gdLst/>
            <a:ahLst/>
            <a:cxnLst/>
            <a:rect l="l" t="t" r="r" b="b"/>
            <a:pathLst>
              <a:path w="5177" h="7649" extrusionOk="0">
                <a:moveTo>
                  <a:pt x="1" y="0"/>
                </a:moveTo>
                <a:lnTo>
                  <a:pt x="1" y="58"/>
                </a:lnTo>
                <a:lnTo>
                  <a:pt x="288" y="403"/>
                </a:lnTo>
                <a:lnTo>
                  <a:pt x="518" y="863"/>
                </a:lnTo>
                <a:lnTo>
                  <a:pt x="633" y="1265"/>
                </a:lnTo>
                <a:lnTo>
                  <a:pt x="748" y="1668"/>
                </a:lnTo>
                <a:lnTo>
                  <a:pt x="863" y="2473"/>
                </a:lnTo>
                <a:lnTo>
                  <a:pt x="1036" y="4141"/>
                </a:lnTo>
                <a:lnTo>
                  <a:pt x="1093" y="4773"/>
                </a:lnTo>
                <a:lnTo>
                  <a:pt x="1266" y="5406"/>
                </a:lnTo>
                <a:lnTo>
                  <a:pt x="1438" y="5981"/>
                </a:lnTo>
                <a:lnTo>
                  <a:pt x="1726" y="6556"/>
                </a:lnTo>
                <a:lnTo>
                  <a:pt x="1898" y="6843"/>
                </a:lnTo>
                <a:lnTo>
                  <a:pt x="2128" y="7131"/>
                </a:lnTo>
                <a:lnTo>
                  <a:pt x="2416" y="7303"/>
                </a:lnTo>
                <a:lnTo>
                  <a:pt x="2646" y="7476"/>
                </a:lnTo>
                <a:lnTo>
                  <a:pt x="2934" y="7591"/>
                </a:lnTo>
                <a:lnTo>
                  <a:pt x="3279" y="7649"/>
                </a:lnTo>
                <a:lnTo>
                  <a:pt x="3624" y="7649"/>
                </a:lnTo>
                <a:lnTo>
                  <a:pt x="3969" y="7534"/>
                </a:lnTo>
                <a:lnTo>
                  <a:pt x="4314" y="7418"/>
                </a:lnTo>
                <a:lnTo>
                  <a:pt x="4601" y="7188"/>
                </a:lnTo>
                <a:lnTo>
                  <a:pt x="4774" y="6958"/>
                </a:lnTo>
                <a:lnTo>
                  <a:pt x="4946" y="6728"/>
                </a:lnTo>
                <a:lnTo>
                  <a:pt x="5119" y="6383"/>
                </a:lnTo>
                <a:lnTo>
                  <a:pt x="5176" y="6096"/>
                </a:lnTo>
                <a:lnTo>
                  <a:pt x="5176" y="5693"/>
                </a:lnTo>
                <a:lnTo>
                  <a:pt x="5176" y="5348"/>
                </a:lnTo>
                <a:lnTo>
                  <a:pt x="5119" y="4946"/>
                </a:lnTo>
                <a:lnTo>
                  <a:pt x="5004" y="4543"/>
                </a:lnTo>
                <a:lnTo>
                  <a:pt x="4889" y="4198"/>
                </a:lnTo>
                <a:lnTo>
                  <a:pt x="4716" y="3796"/>
                </a:lnTo>
                <a:lnTo>
                  <a:pt x="4314" y="3106"/>
                </a:lnTo>
                <a:lnTo>
                  <a:pt x="3796" y="2473"/>
                </a:lnTo>
                <a:lnTo>
                  <a:pt x="3106" y="1783"/>
                </a:lnTo>
                <a:lnTo>
                  <a:pt x="2301" y="1093"/>
                </a:lnTo>
                <a:lnTo>
                  <a:pt x="1438" y="575"/>
                </a:lnTo>
                <a:lnTo>
                  <a:pt x="978" y="345"/>
                </a:lnTo>
                <a:lnTo>
                  <a:pt x="518" y="115"/>
                </a:lnTo>
                <a:lnTo>
                  <a:pt x="231" y="58"/>
                </a:lnTo>
                <a:lnTo>
                  <a:pt x="5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28"/>
          <p:cNvSpPr/>
          <p:nvPr/>
        </p:nvSpPr>
        <p:spPr>
          <a:xfrm>
            <a:off x="8526030" y="4302363"/>
            <a:ext cx="568512" cy="234399"/>
          </a:xfrm>
          <a:custGeom>
            <a:avLst/>
            <a:gdLst/>
            <a:ahLst/>
            <a:cxnLst/>
            <a:rect l="l" t="t" r="r" b="b"/>
            <a:pathLst>
              <a:path w="20645" h="8512" extrusionOk="0">
                <a:moveTo>
                  <a:pt x="15699" y="1"/>
                </a:moveTo>
                <a:lnTo>
                  <a:pt x="14779" y="58"/>
                </a:lnTo>
                <a:lnTo>
                  <a:pt x="13802" y="231"/>
                </a:lnTo>
                <a:lnTo>
                  <a:pt x="12882" y="461"/>
                </a:lnTo>
                <a:lnTo>
                  <a:pt x="11962" y="806"/>
                </a:lnTo>
                <a:lnTo>
                  <a:pt x="11099" y="1151"/>
                </a:lnTo>
                <a:lnTo>
                  <a:pt x="9316" y="1899"/>
                </a:lnTo>
                <a:lnTo>
                  <a:pt x="8224" y="2416"/>
                </a:lnTo>
                <a:lnTo>
                  <a:pt x="7131" y="2934"/>
                </a:lnTo>
                <a:lnTo>
                  <a:pt x="5981" y="3451"/>
                </a:lnTo>
                <a:lnTo>
                  <a:pt x="4831" y="3854"/>
                </a:lnTo>
                <a:lnTo>
                  <a:pt x="3623" y="4256"/>
                </a:lnTo>
                <a:lnTo>
                  <a:pt x="3048" y="4371"/>
                </a:lnTo>
                <a:lnTo>
                  <a:pt x="2473" y="4429"/>
                </a:lnTo>
                <a:lnTo>
                  <a:pt x="1840" y="4486"/>
                </a:lnTo>
                <a:lnTo>
                  <a:pt x="1265" y="4429"/>
                </a:lnTo>
                <a:lnTo>
                  <a:pt x="633" y="4371"/>
                </a:lnTo>
                <a:lnTo>
                  <a:pt x="58" y="4199"/>
                </a:lnTo>
                <a:lnTo>
                  <a:pt x="0" y="4199"/>
                </a:lnTo>
                <a:lnTo>
                  <a:pt x="0" y="4314"/>
                </a:lnTo>
                <a:lnTo>
                  <a:pt x="288" y="4601"/>
                </a:lnTo>
                <a:lnTo>
                  <a:pt x="863" y="5119"/>
                </a:lnTo>
                <a:lnTo>
                  <a:pt x="1725" y="5637"/>
                </a:lnTo>
                <a:lnTo>
                  <a:pt x="2530" y="6154"/>
                </a:lnTo>
                <a:lnTo>
                  <a:pt x="3451" y="6557"/>
                </a:lnTo>
                <a:lnTo>
                  <a:pt x="4371" y="6959"/>
                </a:lnTo>
                <a:lnTo>
                  <a:pt x="5291" y="7304"/>
                </a:lnTo>
                <a:lnTo>
                  <a:pt x="6211" y="7592"/>
                </a:lnTo>
                <a:lnTo>
                  <a:pt x="7131" y="7879"/>
                </a:lnTo>
                <a:lnTo>
                  <a:pt x="8051" y="8052"/>
                </a:lnTo>
                <a:lnTo>
                  <a:pt x="8971" y="8224"/>
                </a:lnTo>
                <a:lnTo>
                  <a:pt x="9949" y="8397"/>
                </a:lnTo>
                <a:lnTo>
                  <a:pt x="10869" y="8454"/>
                </a:lnTo>
                <a:lnTo>
                  <a:pt x="11847" y="8512"/>
                </a:lnTo>
                <a:lnTo>
                  <a:pt x="12767" y="8512"/>
                </a:lnTo>
                <a:lnTo>
                  <a:pt x="13744" y="8454"/>
                </a:lnTo>
                <a:lnTo>
                  <a:pt x="14664" y="8339"/>
                </a:lnTo>
                <a:lnTo>
                  <a:pt x="15584" y="8167"/>
                </a:lnTo>
                <a:lnTo>
                  <a:pt x="16275" y="7994"/>
                </a:lnTo>
                <a:lnTo>
                  <a:pt x="17022" y="7707"/>
                </a:lnTo>
                <a:lnTo>
                  <a:pt x="17827" y="7419"/>
                </a:lnTo>
                <a:lnTo>
                  <a:pt x="18517" y="7017"/>
                </a:lnTo>
                <a:lnTo>
                  <a:pt x="19207" y="6557"/>
                </a:lnTo>
                <a:lnTo>
                  <a:pt x="19495" y="6327"/>
                </a:lnTo>
                <a:lnTo>
                  <a:pt x="19782" y="6039"/>
                </a:lnTo>
                <a:lnTo>
                  <a:pt x="20012" y="5752"/>
                </a:lnTo>
                <a:lnTo>
                  <a:pt x="20242" y="5407"/>
                </a:lnTo>
                <a:lnTo>
                  <a:pt x="20415" y="5061"/>
                </a:lnTo>
                <a:lnTo>
                  <a:pt x="20530" y="4716"/>
                </a:lnTo>
                <a:lnTo>
                  <a:pt x="20588" y="4314"/>
                </a:lnTo>
                <a:lnTo>
                  <a:pt x="20645" y="3854"/>
                </a:lnTo>
                <a:lnTo>
                  <a:pt x="20588" y="3451"/>
                </a:lnTo>
                <a:lnTo>
                  <a:pt x="20472" y="3049"/>
                </a:lnTo>
                <a:lnTo>
                  <a:pt x="20300" y="2704"/>
                </a:lnTo>
                <a:lnTo>
                  <a:pt x="20127" y="2301"/>
                </a:lnTo>
                <a:lnTo>
                  <a:pt x="19897" y="1956"/>
                </a:lnTo>
                <a:lnTo>
                  <a:pt x="19610" y="1611"/>
                </a:lnTo>
                <a:lnTo>
                  <a:pt x="19322" y="1324"/>
                </a:lnTo>
                <a:lnTo>
                  <a:pt x="18977" y="1036"/>
                </a:lnTo>
                <a:lnTo>
                  <a:pt x="18632" y="748"/>
                </a:lnTo>
                <a:lnTo>
                  <a:pt x="18230" y="576"/>
                </a:lnTo>
                <a:lnTo>
                  <a:pt x="17885" y="346"/>
                </a:lnTo>
                <a:lnTo>
                  <a:pt x="17482" y="231"/>
                </a:lnTo>
                <a:lnTo>
                  <a:pt x="17080" y="116"/>
                </a:lnTo>
                <a:lnTo>
                  <a:pt x="16677" y="58"/>
                </a:lnTo>
                <a:lnTo>
                  <a:pt x="15699"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28"/>
          <p:cNvSpPr/>
          <p:nvPr/>
        </p:nvSpPr>
        <p:spPr>
          <a:xfrm>
            <a:off x="8324889" y="4419567"/>
            <a:ext cx="484605" cy="473507"/>
          </a:xfrm>
          <a:custGeom>
            <a:avLst/>
            <a:gdLst/>
            <a:ahLst/>
            <a:cxnLst/>
            <a:rect l="l" t="t" r="r" b="b"/>
            <a:pathLst>
              <a:path w="17598" h="17195" extrusionOk="0">
                <a:moveTo>
                  <a:pt x="58" y="0"/>
                </a:moveTo>
                <a:lnTo>
                  <a:pt x="58" y="115"/>
                </a:lnTo>
                <a:lnTo>
                  <a:pt x="1" y="518"/>
                </a:lnTo>
                <a:lnTo>
                  <a:pt x="58" y="1438"/>
                </a:lnTo>
                <a:lnTo>
                  <a:pt x="231" y="2761"/>
                </a:lnTo>
                <a:lnTo>
                  <a:pt x="576" y="4083"/>
                </a:lnTo>
                <a:lnTo>
                  <a:pt x="921" y="5348"/>
                </a:lnTo>
                <a:lnTo>
                  <a:pt x="1439" y="6671"/>
                </a:lnTo>
                <a:lnTo>
                  <a:pt x="1956" y="7879"/>
                </a:lnTo>
                <a:lnTo>
                  <a:pt x="2589" y="9086"/>
                </a:lnTo>
                <a:lnTo>
                  <a:pt x="3279" y="10237"/>
                </a:lnTo>
                <a:lnTo>
                  <a:pt x="3969" y="11329"/>
                </a:lnTo>
                <a:lnTo>
                  <a:pt x="4601" y="12249"/>
                </a:lnTo>
                <a:lnTo>
                  <a:pt x="5291" y="13054"/>
                </a:lnTo>
                <a:lnTo>
                  <a:pt x="6039" y="13859"/>
                </a:lnTo>
                <a:lnTo>
                  <a:pt x="6787" y="14550"/>
                </a:lnTo>
                <a:lnTo>
                  <a:pt x="7649" y="15240"/>
                </a:lnTo>
                <a:lnTo>
                  <a:pt x="8512" y="15815"/>
                </a:lnTo>
                <a:lnTo>
                  <a:pt x="9489" y="16332"/>
                </a:lnTo>
                <a:lnTo>
                  <a:pt x="10467" y="16735"/>
                </a:lnTo>
                <a:lnTo>
                  <a:pt x="11387" y="17022"/>
                </a:lnTo>
                <a:lnTo>
                  <a:pt x="12250" y="17195"/>
                </a:lnTo>
                <a:lnTo>
                  <a:pt x="13630" y="17195"/>
                </a:lnTo>
                <a:lnTo>
                  <a:pt x="14032" y="17080"/>
                </a:lnTo>
                <a:lnTo>
                  <a:pt x="14435" y="16965"/>
                </a:lnTo>
                <a:lnTo>
                  <a:pt x="14838" y="16850"/>
                </a:lnTo>
                <a:lnTo>
                  <a:pt x="15240" y="16620"/>
                </a:lnTo>
                <a:lnTo>
                  <a:pt x="15585" y="16390"/>
                </a:lnTo>
                <a:lnTo>
                  <a:pt x="15988" y="16102"/>
                </a:lnTo>
                <a:lnTo>
                  <a:pt x="16275" y="15815"/>
                </a:lnTo>
                <a:lnTo>
                  <a:pt x="16620" y="15412"/>
                </a:lnTo>
                <a:lnTo>
                  <a:pt x="16850" y="15010"/>
                </a:lnTo>
                <a:lnTo>
                  <a:pt x="17080" y="14607"/>
                </a:lnTo>
                <a:lnTo>
                  <a:pt x="17310" y="14204"/>
                </a:lnTo>
                <a:lnTo>
                  <a:pt x="17425" y="13744"/>
                </a:lnTo>
                <a:lnTo>
                  <a:pt x="17540" y="13342"/>
                </a:lnTo>
                <a:lnTo>
                  <a:pt x="17598" y="12939"/>
                </a:lnTo>
                <a:lnTo>
                  <a:pt x="17598" y="12479"/>
                </a:lnTo>
                <a:lnTo>
                  <a:pt x="17598" y="12077"/>
                </a:lnTo>
                <a:lnTo>
                  <a:pt x="17540" y="11674"/>
                </a:lnTo>
                <a:lnTo>
                  <a:pt x="17425" y="11272"/>
                </a:lnTo>
                <a:lnTo>
                  <a:pt x="17253" y="10869"/>
                </a:lnTo>
                <a:lnTo>
                  <a:pt x="16908" y="10122"/>
                </a:lnTo>
                <a:lnTo>
                  <a:pt x="16390" y="9374"/>
                </a:lnTo>
                <a:lnTo>
                  <a:pt x="15758" y="8684"/>
                </a:lnTo>
                <a:lnTo>
                  <a:pt x="15183" y="8109"/>
                </a:lnTo>
                <a:lnTo>
                  <a:pt x="14492" y="7591"/>
                </a:lnTo>
                <a:lnTo>
                  <a:pt x="13802" y="7131"/>
                </a:lnTo>
                <a:lnTo>
                  <a:pt x="13112" y="6671"/>
                </a:lnTo>
                <a:lnTo>
                  <a:pt x="12365" y="6326"/>
                </a:lnTo>
                <a:lnTo>
                  <a:pt x="11560" y="5924"/>
                </a:lnTo>
                <a:lnTo>
                  <a:pt x="10007" y="5348"/>
                </a:lnTo>
                <a:lnTo>
                  <a:pt x="7994" y="4601"/>
                </a:lnTo>
                <a:lnTo>
                  <a:pt x="5867" y="3853"/>
                </a:lnTo>
                <a:lnTo>
                  <a:pt x="4831" y="3451"/>
                </a:lnTo>
                <a:lnTo>
                  <a:pt x="3796" y="2991"/>
                </a:lnTo>
                <a:lnTo>
                  <a:pt x="2819" y="2473"/>
                </a:lnTo>
                <a:lnTo>
                  <a:pt x="1956" y="1841"/>
                </a:lnTo>
                <a:lnTo>
                  <a:pt x="1439" y="1438"/>
                </a:lnTo>
                <a:lnTo>
                  <a:pt x="978" y="1036"/>
                </a:lnTo>
                <a:lnTo>
                  <a:pt x="518" y="518"/>
                </a:lnTo>
                <a:lnTo>
                  <a:pt x="116" y="58"/>
                </a:lnTo>
                <a:lnTo>
                  <a:pt x="58"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28"/>
          <p:cNvSpPr/>
          <p:nvPr/>
        </p:nvSpPr>
        <p:spPr>
          <a:xfrm>
            <a:off x="8117441" y="4546244"/>
            <a:ext cx="140964" cy="110894"/>
          </a:xfrm>
          <a:custGeom>
            <a:avLst/>
            <a:gdLst/>
            <a:ahLst/>
            <a:cxnLst/>
            <a:rect l="l" t="t" r="r" b="b"/>
            <a:pathLst>
              <a:path w="5119" h="4027" extrusionOk="0">
                <a:moveTo>
                  <a:pt x="2071" y="1"/>
                </a:moveTo>
                <a:lnTo>
                  <a:pt x="1553" y="116"/>
                </a:lnTo>
                <a:lnTo>
                  <a:pt x="1208" y="231"/>
                </a:lnTo>
                <a:lnTo>
                  <a:pt x="806" y="461"/>
                </a:lnTo>
                <a:lnTo>
                  <a:pt x="518" y="748"/>
                </a:lnTo>
                <a:lnTo>
                  <a:pt x="288" y="1094"/>
                </a:lnTo>
                <a:lnTo>
                  <a:pt x="115" y="1439"/>
                </a:lnTo>
                <a:lnTo>
                  <a:pt x="0" y="1841"/>
                </a:lnTo>
                <a:lnTo>
                  <a:pt x="58" y="2244"/>
                </a:lnTo>
                <a:lnTo>
                  <a:pt x="230" y="2646"/>
                </a:lnTo>
                <a:lnTo>
                  <a:pt x="518" y="3049"/>
                </a:lnTo>
                <a:lnTo>
                  <a:pt x="863" y="3394"/>
                </a:lnTo>
                <a:lnTo>
                  <a:pt x="1266" y="3624"/>
                </a:lnTo>
                <a:lnTo>
                  <a:pt x="1726" y="3796"/>
                </a:lnTo>
                <a:lnTo>
                  <a:pt x="2186" y="3969"/>
                </a:lnTo>
                <a:lnTo>
                  <a:pt x="2646" y="4026"/>
                </a:lnTo>
                <a:lnTo>
                  <a:pt x="3106" y="3969"/>
                </a:lnTo>
                <a:lnTo>
                  <a:pt x="3566" y="3911"/>
                </a:lnTo>
                <a:lnTo>
                  <a:pt x="3968" y="3739"/>
                </a:lnTo>
                <a:lnTo>
                  <a:pt x="4313" y="3509"/>
                </a:lnTo>
                <a:lnTo>
                  <a:pt x="4659" y="3279"/>
                </a:lnTo>
                <a:lnTo>
                  <a:pt x="4889" y="2934"/>
                </a:lnTo>
                <a:lnTo>
                  <a:pt x="5061" y="2589"/>
                </a:lnTo>
                <a:lnTo>
                  <a:pt x="5119" y="2186"/>
                </a:lnTo>
                <a:lnTo>
                  <a:pt x="5119" y="1784"/>
                </a:lnTo>
                <a:lnTo>
                  <a:pt x="4946" y="1324"/>
                </a:lnTo>
                <a:lnTo>
                  <a:pt x="4659" y="979"/>
                </a:lnTo>
                <a:lnTo>
                  <a:pt x="4313" y="633"/>
                </a:lnTo>
                <a:lnTo>
                  <a:pt x="3911" y="346"/>
                </a:lnTo>
                <a:lnTo>
                  <a:pt x="3451" y="173"/>
                </a:lnTo>
                <a:lnTo>
                  <a:pt x="2991" y="58"/>
                </a:lnTo>
                <a:lnTo>
                  <a:pt x="253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28"/>
          <p:cNvSpPr/>
          <p:nvPr/>
        </p:nvSpPr>
        <p:spPr>
          <a:xfrm>
            <a:off x="1055058" y="4866169"/>
            <a:ext cx="98226" cy="77628"/>
          </a:xfrm>
          <a:custGeom>
            <a:avLst/>
            <a:gdLst/>
            <a:ahLst/>
            <a:cxnLst/>
            <a:rect l="l" t="t" r="r" b="b"/>
            <a:pathLst>
              <a:path w="3567" h="2819" extrusionOk="0">
                <a:moveTo>
                  <a:pt x="1381" y="1"/>
                </a:moveTo>
                <a:lnTo>
                  <a:pt x="1093" y="58"/>
                </a:lnTo>
                <a:lnTo>
                  <a:pt x="806" y="173"/>
                </a:lnTo>
                <a:lnTo>
                  <a:pt x="576" y="346"/>
                </a:lnTo>
                <a:lnTo>
                  <a:pt x="346" y="518"/>
                </a:lnTo>
                <a:lnTo>
                  <a:pt x="173" y="748"/>
                </a:lnTo>
                <a:lnTo>
                  <a:pt x="58" y="1036"/>
                </a:lnTo>
                <a:lnTo>
                  <a:pt x="1" y="1266"/>
                </a:lnTo>
                <a:lnTo>
                  <a:pt x="1" y="1553"/>
                </a:lnTo>
                <a:lnTo>
                  <a:pt x="173" y="1841"/>
                </a:lnTo>
                <a:lnTo>
                  <a:pt x="346" y="2128"/>
                </a:lnTo>
                <a:lnTo>
                  <a:pt x="576" y="2358"/>
                </a:lnTo>
                <a:lnTo>
                  <a:pt x="863" y="2531"/>
                </a:lnTo>
                <a:lnTo>
                  <a:pt x="1151" y="2646"/>
                </a:lnTo>
                <a:lnTo>
                  <a:pt x="1496" y="2761"/>
                </a:lnTo>
                <a:lnTo>
                  <a:pt x="1841" y="2818"/>
                </a:lnTo>
                <a:lnTo>
                  <a:pt x="2128" y="2818"/>
                </a:lnTo>
                <a:lnTo>
                  <a:pt x="2473" y="2703"/>
                </a:lnTo>
                <a:lnTo>
                  <a:pt x="2761" y="2646"/>
                </a:lnTo>
                <a:lnTo>
                  <a:pt x="2991" y="2473"/>
                </a:lnTo>
                <a:lnTo>
                  <a:pt x="3221" y="2301"/>
                </a:lnTo>
                <a:lnTo>
                  <a:pt x="3394" y="2071"/>
                </a:lnTo>
                <a:lnTo>
                  <a:pt x="3509" y="1783"/>
                </a:lnTo>
                <a:lnTo>
                  <a:pt x="3566" y="1496"/>
                </a:lnTo>
                <a:lnTo>
                  <a:pt x="3509" y="1208"/>
                </a:lnTo>
                <a:lnTo>
                  <a:pt x="3394" y="921"/>
                </a:lnTo>
                <a:lnTo>
                  <a:pt x="3221" y="691"/>
                </a:lnTo>
                <a:lnTo>
                  <a:pt x="2991" y="461"/>
                </a:lnTo>
                <a:lnTo>
                  <a:pt x="2703" y="288"/>
                </a:lnTo>
                <a:lnTo>
                  <a:pt x="2416" y="116"/>
                </a:lnTo>
                <a:lnTo>
                  <a:pt x="2071" y="58"/>
                </a:lnTo>
                <a:lnTo>
                  <a:pt x="172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28"/>
          <p:cNvSpPr/>
          <p:nvPr/>
        </p:nvSpPr>
        <p:spPr>
          <a:xfrm>
            <a:off x="156942" y="946322"/>
            <a:ext cx="98226" cy="76031"/>
          </a:xfrm>
          <a:custGeom>
            <a:avLst/>
            <a:gdLst/>
            <a:ahLst/>
            <a:cxnLst/>
            <a:rect l="l" t="t" r="r" b="b"/>
            <a:pathLst>
              <a:path w="3567" h="2761" extrusionOk="0">
                <a:moveTo>
                  <a:pt x="1726" y="0"/>
                </a:moveTo>
                <a:lnTo>
                  <a:pt x="1381" y="58"/>
                </a:lnTo>
                <a:lnTo>
                  <a:pt x="1093" y="115"/>
                </a:lnTo>
                <a:lnTo>
                  <a:pt x="748" y="288"/>
                </a:lnTo>
                <a:lnTo>
                  <a:pt x="518" y="460"/>
                </a:lnTo>
                <a:lnTo>
                  <a:pt x="346" y="690"/>
                </a:lnTo>
                <a:lnTo>
                  <a:pt x="173" y="920"/>
                </a:lnTo>
                <a:lnTo>
                  <a:pt x="58" y="1150"/>
                </a:lnTo>
                <a:lnTo>
                  <a:pt x="1" y="1438"/>
                </a:lnTo>
                <a:lnTo>
                  <a:pt x="1" y="1725"/>
                </a:lnTo>
                <a:lnTo>
                  <a:pt x="116" y="2013"/>
                </a:lnTo>
                <a:lnTo>
                  <a:pt x="288" y="2243"/>
                </a:lnTo>
                <a:lnTo>
                  <a:pt x="576" y="2473"/>
                </a:lnTo>
                <a:lnTo>
                  <a:pt x="863" y="2588"/>
                </a:lnTo>
                <a:lnTo>
                  <a:pt x="1208" y="2703"/>
                </a:lnTo>
                <a:lnTo>
                  <a:pt x="1496" y="2760"/>
                </a:lnTo>
                <a:lnTo>
                  <a:pt x="2186" y="2760"/>
                </a:lnTo>
                <a:lnTo>
                  <a:pt x="2474" y="2645"/>
                </a:lnTo>
                <a:lnTo>
                  <a:pt x="2819" y="2473"/>
                </a:lnTo>
                <a:lnTo>
                  <a:pt x="3049" y="2300"/>
                </a:lnTo>
                <a:lnTo>
                  <a:pt x="3221" y="2128"/>
                </a:lnTo>
                <a:lnTo>
                  <a:pt x="3394" y="1898"/>
                </a:lnTo>
                <a:lnTo>
                  <a:pt x="3509" y="1610"/>
                </a:lnTo>
                <a:lnTo>
                  <a:pt x="3566" y="1323"/>
                </a:lnTo>
                <a:lnTo>
                  <a:pt x="3509" y="1035"/>
                </a:lnTo>
                <a:lnTo>
                  <a:pt x="3451" y="805"/>
                </a:lnTo>
                <a:lnTo>
                  <a:pt x="3221" y="518"/>
                </a:lnTo>
                <a:lnTo>
                  <a:pt x="2991" y="345"/>
                </a:lnTo>
                <a:lnTo>
                  <a:pt x="2704" y="173"/>
                </a:lnTo>
                <a:lnTo>
                  <a:pt x="2359" y="58"/>
                </a:lnTo>
                <a:lnTo>
                  <a:pt x="2071"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28"/>
          <p:cNvSpPr/>
          <p:nvPr/>
        </p:nvSpPr>
        <p:spPr>
          <a:xfrm>
            <a:off x="128635" y="4414840"/>
            <a:ext cx="140964" cy="110866"/>
          </a:xfrm>
          <a:custGeom>
            <a:avLst/>
            <a:gdLst/>
            <a:ahLst/>
            <a:cxnLst/>
            <a:rect l="l" t="t" r="r" b="b"/>
            <a:pathLst>
              <a:path w="5119" h="4026" extrusionOk="0">
                <a:moveTo>
                  <a:pt x="2013" y="0"/>
                </a:moveTo>
                <a:lnTo>
                  <a:pt x="1553" y="115"/>
                </a:lnTo>
                <a:lnTo>
                  <a:pt x="1150" y="230"/>
                </a:lnTo>
                <a:lnTo>
                  <a:pt x="805" y="460"/>
                </a:lnTo>
                <a:lnTo>
                  <a:pt x="518" y="748"/>
                </a:lnTo>
                <a:lnTo>
                  <a:pt x="230" y="1093"/>
                </a:lnTo>
                <a:lnTo>
                  <a:pt x="58" y="1438"/>
                </a:lnTo>
                <a:lnTo>
                  <a:pt x="0" y="1840"/>
                </a:lnTo>
                <a:lnTo>
                  <a:pt x="58" y="2243"/>
                </a:lnTo>
                <a:lnTo>
                  <a:pt x="230" y="2646"/>
                </a:lnTo>
                <a:lnTo>
                  <a:pt x="518" y="3048"/>
                </a:lnTo>
                <a:lnTo>
                  <a:pt x="863" y="3336"/>
                </a:lnTo>
                <a:lnTo>
                  <a:pt x="1265" y="3623"/>
                </a:lnTo>
                <a:lnTo>
                  <a:pt x="1668" y="3796"/>
                </a:lnTo>
                <a:lnTo>
                  <a:pt x="2128" y="3968"/>
                </a:lnTo>
                <a:lnTo>
                  <a:pt x="2646" y="4026"/>
                </a:lnTo>
                <a:lnTo>
                  <a:pt x="3106" y="3968"/>
                </a:lnTo>
                <a:lnTo>
                  <a:pt x="3566" y="3911"/>
                </a:lnTo>
                <a:lnTo>
                  <a:pt x="3968" y="3738"/>
                </a:lnTo>
                <a:lnTo>
                  <a:pt x="4313" y="3508"/>
                </a:lnTo>
                <a:lnTo>
                  <a:pt x="4658" y="3221"/>
                </a:lnTo>
                <a:lnTo>
                  <a:pt x="4888" y="2933"/>
                </a:lnTo>
                <a:lnTo>
                  <a:pt x="5061" y="2531"/>
                </a:lnTo>
                <a:lnTo>
                  <a:pt x="5118" y="2186"/>
                </a:lnTo>
                <a:lnTo>
                  <a:pt x="5061" y="1725"/>
                </a:lnTo>
                <a:lnTo>
                  <a:pt x="4888" y="1323"/>
                </a:lnTo>
                <a:lnTo>
                  <a:pt x="4601" y="978"/>
                </a:lnTo>
                <a:lnTo>
                  <a:pt x="4256" y="633"/>
                </a:lnTo>
                <a:lnTo>
                  <a:pt x="3853" y="345"/>
                </a:lnTo>
                <a:lnTo>
                  <a:pt x="3451" y="173"/>
                </a:lnTo>
                <a:lnTo>
                  <a:pt x="2991" y="58"/>
                </a:lnTo>
                <a:lnTo>
                  <a:pt x="2531"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28"/>
          <p:cNvSpPr/>
          <p:nvPr/>
        </p:nvSpPr>
        <p:spPr>
          <a:xfrm>
            <a:off x="65297" y="4585854"/>
            <a:ext cx="291402" cy="139395"/>
          </a:xfrm>
          <a:custGeom>
            <a:avLst/>
            <a:gdLst/>
            <a:ahLst/>
            <a:cxnLst/>
            <a:rect l="l" t="t" r="r" b="b"/>
            <a:pathLst>
              <a:path w="10582" h="5062" extrusionOk="0">
                <a:moveTo>
                  <a:pt x="2013" y="1"/>
                </a:moveTo>
                <a:lnTo>
                  <a:pt x="1610" y="116"/>
                </a:lnTo>
                <a:lnTo>
                  <a:pt x="1150" y="288"/>
                </a:lnTo>
                <a:lnTo>
                  <a:pt x="748" y="519"/>
                </a:lnTo>
                <a:lnTo>
                  <a:pt x="460" y="806"/>
                </a:lnTo>
                <a:lnTo>
                  <a:pt x="173" y="1209"/>
                </a:lnTo>
                <a:lnTo>
                  <a:pt x="0" y="1554"/>
                </a:lnTo>
                <a:lnTo>
                  <a:pt x="0" y="1784"/>
                </a:lnTo>
                <a:lnTo>
                  <a:pt x="0" y="2014"/>
                </a:lnTo>
                <a:lnTo>
                  <a:pt x="58" y="2416"/>
                </a:lnTo>
                <a:lnTo>
                  <a:pt x="230" y="2761"/>
                </a:lnTo>
                <a:lnTo>
                  <a:pt x="460" y="3106"/>
                </a:lnTo>
                <a:lnTo>
                  <a:pt x="748" y="3394"/>
                </a:lnTo>
                <a:lnTo>
                  <a:pt x="1093" y="3681"/>
                </a:lnTo>
                <a:lnTo>
                  <a:pt x="1438" y="3911"/>
                </a:lnTo>
                <a:lnTo>
                  <a:pt x="2185" y="4314"/>
                </a:lnTo>
                <a:lnTo>
                  <a:pt x="2645" y="4486"/>
                </a:lnTo>
                <a:lnTo>
                  <a:pt x="3105" y="4659"/>
                </a:lnTo>
                <a:lnTo>
                  <a:pt x="4083" y="4889"/>
                </a:lnTo>
                <a:lnTo>
                  <a:pt x="5061" y="5004"/>
                </a:lnTo>
                <a:lnTo>
                  <a:pt x="6038" y="5062"/>
                </a:lnTo>
                <a:lnTo>
                  <a:pt x="7073" y="5004"/>
                </a:lnTo>
                <a:lnTo>
                  <a:pt x="8108" y="4831"/>
                </a:lnTo>
                <a:lnTo>
                  <a:pt x="9086" y="4601"/>
                </a:lnTo>
                <a:lnTo>
                  <a:pt x="10064" y="4256"/>
                </a:lnTo>
                <a:lnTo>
                  <a:pt x="10409" y="4026"/>
                </a:lnTo>
                <a:lnTo>
                  <a:pt x="10581" y="3911"/>
                </a:lnTo>
                <a:lnTo>
                  <a:pt x="10236" y="3911"/>
                </a:lnTo>
                <a:lnTo>
                  <a:pt x="9949" y="3854"/>
                </a:lnTo>
                <a:lnTo>
                  <a:pt x="9316" y="3739"/>
                </a:lnTo>
                <a:lnTo>
                  <a:pt x="8741" y="3509"/>
                </a:lnTo>
                <a:lnTo>
                  <a:pt x="8166" y="3221"/>
                </a:lnTo>
                <a:lnTo>
                  <a:pt x="7591" y="2876"/>
                </a:lnTo>
                <a:lnTo>
                  <a:pt x="7073" y="2474"/>
                </a:lnTo>
                <a:lnTo>
                  <a:pt x="6038" y="1726"/>
                </a:lnTo>
                <a:lnTo>
                  <a:pt x="5233" y="1151"/>
                </a:lnTo>
                <a:lnTo>
                  <a:pt x="4371" y="634"/>
                </a:lnTo>
                <a:lnTo>
                  <a:pt x="3911" y="404"/>
                </a:lnTo>
                <a:lnTo>
                  <a:pt x="3450" y="231"/>
                </a:lnTo>
                <a:lnTo>
                  <a:pt x="2933" y="58"/>
                </a:lnTo>
                <a:lnTo>
                  <a:pt x="2415"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28"/>
          <p:cNvSpPr/>
          <p:nvPr/>
        </p:nvSpPr>
        <p:spPr>
          <a:xfrm>
            <a:off x="8649720" y="659413"/>
            <a:ext cx="418074" cy="277165"/>
          </a:xfrm>
          <a:custGeom>
            <a:avLst/>
            <a:gdLst/>
            <a:ahLst/>
            <a:cxnLst/>
            <a:rect l="l" t="t" r="r" b="b"/>
            <a:pathLst>
              <a:path w="15182" h="10065" extrusionOk="0">
                <a:moveTo>
                  <a:pt x="1840" y="1"/>
                </a:moveTo>
                <a:lnTo>
                  <a:pt x="1035" y="58"/>
                </a:lnTo>
                <a:lnTo>
                  <a:pt x="403" y="231"/>
                </a:lnTo>
                <a:lnTo>
                  <a:pt x="58" y="346"/>
                </a:lnTo>
                <a:lnTo>
                  <a:pt x="0" y="403"/>
                </a:lnTo>
                <a:lnTo>
                  <a:pt x="58" y="403"/>
                </a:lnTo>
                <a:lnTo>
                  <a:pt x="575" y="576"/>
                </a:lnTo>
                <a:lnTo>
                  <a:pt x="1035" y="748"/>
                </a:lnTo>
                <a:lnTo>
                  <a:pt x="1495" y="921"/>
                </a:lnTo>
                <a:lnTo>
                  <a:pt x="1898" y="1208"/>
                </a:lnTo>
                <a:lnTo>
                  <a:pt x="2300" y="1496"/>
                </a:lnTo>
                <a:lnTo>
                  <a:pt x="2703" y="1783"/>
                </a:lnTo>
                <a:lnTo>
                  <a:pt x="3393" y="2473"/>
                </a:lnTo>
                <a:lnTo>
                  <a:pt x="4083" y="3278"/>
                </a:lnTo>
                <a:lnTo>
                  <a:pt x="4716" y="4084"/>
                </a:lnTo>
                <a:lnTo>
                  <a:pt x="5923" y="5636"/>
                </a:lnTo>
                <a:lnTo>
                  <a:pt x="6901" y="6901"/>
                </a:lnTo>
                <a:lnTo>
                  <a:pt x="7419" y="7476"/>
                </a:lnTo>
                <a:lnTo>
                  <a:pt x="7936" y="8052"/>
                </a:lnTo>
                <a:lnTo>
                  <a:pt x="8511" y="8627"/>
                </a:lnTo>
                <a:lnTo>
                  <a:pt x="9144" y="9087"/>
                </a:lnTo>
                <a:lnTo>
                  <a:pt x="9776" y="9547"/>
                </a:lnTo>
                <a:lnTo>
                  <a:pt x="10524" y="9834"/>
                </a:lnTo>
                <a:lnTo>
                  <a:pt x="11156" y="10007"/>
                </a:lnTo>
                <a:lnTo>
                  <a:pt x="11847" y="10064"/>
                </a:lnTo>
                <a:lnTo>
                  <a:pt x="12537" y="10007"/>
                </a:lnTo>
                <a:lnTo>
                  <a:pt x="13227" y="9834"/>
                </a:lnTo>
                <a:lnTo>
                  <a:pt x="13917" y="9547"/>
                </a:lnTo>
                <a:lnTo>
                  <a:pt x="14204" y="9317"/>
                </a:lnTo>
                <a:lnTo>
                  <a:pt x="14434" y="9144"/>
                </a:lnTo>
                <a:lnTo>
                  <a:pt x="14664" y="8857"/>
                </a:lnTo>
                <a:lnTo>
                  <a:pt x="14837" y="8569"/>
                </a:lnTo>
                <a:lnTo>
                  <a:pt x="15009" y="8282"/>
                </a:lnTo>
                <a:lnTo>
                  <a:pt x="15124" y="7937"/>
                </a:lnTo>
                <a:lnTo>
                  <a:pt x="15182" y="7649"/>
                </a:lnTo>
                <a:lnTo>
                  <a:pt x="15182" y="7304"/>
                </a:lnTo>
                <a:lnTo>
                  <a:pt x="15124" y="7016"/>
                </a:lnTo>
                <a:lnTo>
                  <a:pt x="15067" y="6729"/>
                </a:lnTo>
                <a:lnTo>
                  <a:pt x="14837" y="6096"/>
                </a:lnTo>
                <a:lnTo>
                  <a:pt x="14549" y="5521"/>
                </a:lnTo>
                <a:lnTo>
                  <a:pt x="14147" y="4946"/>
                </a:lnTo>
                <a:lnTo>
                  <a:pt x="13744" y="4429"/>
                </a:lnTo>
                <a:lnTo>
                  <a:pt x="13284" y="3969"/>
                </a:lnTo>
                <a:lnTo>
                  <a:pt x="12882" y="3566"/>
                </a:lnTo>
                <a:lnTo>
                  <a:pt x="12249" y="3048"/>
                </a:lnTo>
                <a:lnTo>
                  <a:pt x="11617" y="2588"/>
                </a:lnTo>
                <a:lnTo>
                  <a:pt x="10984" y="2186"/>
                </a:lnTo>
                <a:lnTo>
                  <a:pt x="10294" y="1841"/>
                </a:lnTo>
                <a:lnTo>
                  <a:pt x="9546" y="1496"/>
                </a:lnTo>
                <a:lnTo>
                  <a:pt x="8856" y="1208"/>
                </a:lnTo>
                <a:lnTo>
                  <a:pt x="7361" y="748"/>
                </a:lnTo>
                <a:lnTo>
                  <a:pt x="6613" y="518"/>
                </a:lnTo>
                <a:lnTo>
                  <a:pt x="5866" y="346"/>
                </a:lnTo>
                <a:lnTo>
                  <a:pt x="5061" y="173"/>
                </a:lnTo>
                <a:lnTo>
                  <a:pt x="4256" y="116"/>
                </a:lnTo>
                <a:lnTo>
                  <a:pt x="345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28"/>
          <p:cNvSpPr/>
          <p:nvPr/>
        </p:nvSpPr>
        <p:spPr>
          <a:xfrm>
            <a:off x="8280731" y="616645"/>
            <a:ext cx="251803" cy="118797"/>
          </a:xfrm>
          <a:custGeom>
            <a:avLst/>
            <a:gdLst/>
            <a:ahLst/>
            <a:cxnLst/>
            <a:rect l="l" t="t" r="r" b="b"/>
            <a:pathLst>
              <a:path w="9144" h="4314" extrusionOk="0">
                <a:moveTo>
                  <a:pt x="4601" y="1"/>
                </a:moveTo>
                <a:lnTo>
                  <a:pt x="3853" y="116"/>
                </a:lnTo>
                <a:lnTo>
                  <a:pt x="3163" y="231"/>
                </a:lnTo>
                <a:lnTo>
                  <a:pt x="2415" y="461"/>
                </a:lnTo>
                <a:lnTo>
                  <a:pt x="1783" y="749"/>
                </a:lnTo>
                <a:lnTo>
                  <a:pt x="1150" y="1094"/>
                </a:lnTo>
                <a:lnTo>
                  <a:pt x="575" y="1496"/>
                </a:lnTo>
                <a:lnTo>
                  <a:pt x="173" y="1841"/>
                </a:lnTo>
                <a:lnTo>
                  <a:pt x="0" y="2014"/>
                </a:lnTo>
                <a:lnTo>
                  <a:pt x="0" y="2071"/>
                </a:lnTo>
                <a:lnTo>
                  <a:pt x="58" y="2071"/>
                </a:lnTo>
                <a:lnTo>
                  <a:pt x="575" y="2014"/>
                </a:lnTo>
                <a:lnTo>
                  <a:pt x="1035" y="2014"/>
                </a:lnTo>
                <a:lnTo>
                  <a:pt x="1553" y="2129"/>
                </a:lnTo>
                <a:lnTo>
                  <a:pt x="2070" y="2244"/>
                </a:lnTo>
                <a:lnTo>
                  <a:pt x="2530" y="2474"/>
                </a:lnTo>
                <a:lnTo>
                  <a:pt x="2991" y="2704"/>
                </a:lnTo>
                <a:lnTo>
                  <a:pt x="3911" y="3221"/>
                </a:lnTo>
                <a:lnTo>
                  <a:pt x="5061" y="3796"/>
                </a:lnTo>
                <a:lnTo>
                  <a:pt x="5636" y="4026"/>
                </a:lnTo>
                <a:lnTo>
                  <a:pt x="6211" y="4199"/>
                </a:lnTo>
                <a:lnTo>
                  <a:pt x="6786" y="4314"/>
                </a:lnTo>
                <a:lnTo>
                  <a:pt x="7304" y="4256"/>
                </a:lnTo>
                <a:lnTo>
                  <a:pt x="7821" y="4084"/>
                </a:lnTo>
                <a:lnTo>
                  <a:pt x="8109" y="3969"/>
                </a:lnTo>
                <a:lnTo>
                  <a:pt x="8281" y="3796"/>
                </a:lnTo>
                <a:lnTo>
                  <a:pt x="8684" y="3394"/>
                </a:lnTo>
                <a:lnTo>
                  <a:pt x="8971" y="2934"/>
                </a:lnTo>
                <a:lnTo>
                  <a:pt x="9029" y="2646"/>
                </a:lnTo>
                <a:lnTo>
                  <a:pt x="9144" y="2416"/>
                </a:lnTo>
                <a:lnTo>
                  <a:pt x="9144" y="2129"/>
                </a:lnTo>
                <a:lnTo>
                  <a:pt x="9144" y="1899"/>
                </a:lnTo>
                <a:lnTo>
                  <a:pt x="9086" y="1669"/>
                </a:lnTo>
                <a:lnTo>
                  <a:pt x="8971" y="1439"/>
                </a:lnTo>
                <a:lnTo>
                  <a:pt x="8856" y="1209"/>
                </a:lnTo>
                <a:lnTo>
                  <a:pt x="8741" y="1036"/>
                </a:lnTo>
                <a:lnTo>
                  <a:pt x="8339" y="749"/>
                </a:lnTo>
                <a:lnTo>
                  <a:pt x="7936" y="519"/>
                </a:lnTo>
                <a:lnTo>
                  <a:pt x="7419" y="346"/>
                </a:lnTo>
                <a:lnTo>
                  <a:pt x="6958" y="173"/>
                </a:lnTo>
                <a:lnTo>
                  <a:pt x="6038" y="58"/>
                </a:lnTo>
                <a:lnTo>
                  <a:pt x="534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28"/>
          <p:cNvSpPr/>
          <p:nvPr/>
        </p:nvSpPr>
        <p:spPr>
          <a:xfrm>
            <a:off x="8223699" y="81379"/>
            <a:ext cx="299333" cy="403837"/>
          </a:xfrm>
          <a:custGeom>
            <a:avLst/>
            <a:gdLst/>
            <a:ahLst/>
            <a:cxnLst/>
            <a:rect l="l" t="t" r="r" b="b"/>
            <a:pathLst>
              <a:path w="10870" h="14665" extrusionOk="0">
                <a:moveTo>
                  <a:pt x="7304" y="1"/>
                </a:moveTo>
                <a:lnTo>
                  <a:pt x="6672" y="58"/>
                </a:lnTo>
                <a:lnTo>
                  <a:pt x="6097" y="231"/>
                </a:lnTo>
                <a:lnTo>
                  <a:pt x="5522" y="518"/>
                </a:lnTo>
                <a:lnTo>
                  <a:pt x="5004" y="921"/>
                </a:lnTo>
                <a:lnTo>
                  <a:pt x="4544" y="1381"/>
                </a:lnTo>
                <a:lnTo>
                  <a:pt x="4141" y="1956"/>
                </a:lnTo>
                <a:lnTo>
                  <a:pt x="3796" y="2474"/>
                </a:lnTo>
                <a:lnTo>
                  <a:pt x="3509" y="2991"/>
                </a:lnTo>
                <a:lnTo>
                  <a:pt x="3279" y="3566"/>
                </a:lnTo>
                <a:lnTo>
                  <a:pt x="3049" y="4199"/>
                </a:lnTo>
                <a:lnTo>
                  <a:pt x="2704" y="5406"/>
                </a:lnTo>
                <a:lnTo>
                  <a:pt x="2474" y="6614"/>
                </a:lnTo>
                <a:lnTo>
                  <a:pt x="2244" y="8224"/>
                </a:lnTo>
                <a:lnTo>
                  <a:pt x="2014" y="9892"/>
                </a:lnTo>
                <a:lnTo>
                  <a:pt x="1841" y="10697"/>
                </a:lnTo>
                <a:lnTo>
                  <a:pt x="1611" y="11502"/>
                </a:lnTo>
                <a:lnTo>
                  <a:pt x="1381" y="12307"/>
                </a:lnTo>
                <a:lnTo>
                  <a:pt x="1036" y="13055"/>
                </a:lnTo>
                <a:lnTo>
                  <a:pt x="576" y="13860"/>
                </a:lnTo>
                <a:lnTo>
                  <a:pt x="288" y="14262"/>
                </a:lnTo>
                <a:lnTo>
                  <a:pt x="1" y="14607"/>
                </a:lnTo>
                <a:lnTo>
                  <a:pt x="1" y="14665"/>
                </a:lnTo>
                <a:lnTo>
                  <a:pt x="58" y="14665"/>
                </a:lnTo>
                <a:lnTo>
                  <a:pt x="346" y="14607"/>
                </a:lnTo>
                <a:lnTo>
                  <a:pt x="1036" y="14492"/>
                </a:lnTo>
                <a:lnTo>
                  <a:pt x="1956" y="14147"/>
                </a:lnTo>
                <a:lnTo>
                  <a:pt x="2876" y="13745"/>
                </a:lnTo>
                <a:lnTo>
                  <a:pt x="3796" y="13285"/>
                </a:lnTo>
                <a:lnTo>
                  <a:pt x="4659" y="12767"/>
                </a:lnTo>
                <a:lnTo>
                  <a:pt x="5464" y="12192"/>
                </a:lnTo>
                <a:lnTo>
                  <a:pt x="6269" y="11560"/>
                </a:lnTo>
                <a:lnTo>
                  <a:pt x="7017" y="10869"/>
                </a:lnTo>
                <a:lnTo>
                  <a:pt x="7764" y="10237"/>
                </a:lnTo>
                <a:lnTo>
                  <a:pt x="8282" y="9604"/>
                </a:lnTo>
                <a:lnTo>
                  <a:pt x="8799" y="8972"/>
                </a:lnTo>
                <a:lnTo>
                  <a:pt x="9259" y="8339"/>
                </a:lnTo>
                <a:lnTo>
                  <a:pt x="9720" y="7707"/>
                </a:lnTo>
                <a:lnTo>
                  <a:pt x="10065" y="6959"/>
                </a:lnTo>
                <a:lnTo>
                  <a:pt x="10352" y="6269"/>
                </a:lnTo>
                <a:lnTo>
                  <a:pt x="10640" y="5464"/>
                </a:lnTo>
                <a:lnTo>
                  <a:pt x="10812" y="4659"/>
                </a:lnTo>
                <a:lnTo>
                  <a:pt x="10870" y="3969"/>
                </a:lnTo>
                <a:lnTo>
                  <a:pt x="10870" y="3279"/>
                </a:lnTo>
                <a:lnTo>
                  <a:pt x="10755" y="2646"/>
                </a:lnTo>
                <a:lnTo>
                  <a:pt x="10525" y="2014"/>
                </a:lnTo>
                <a:lnTo>
                  <a:pt x="10237" y="1438"/>
                </a:lnTo>
                <a:lnTo>
                  <a:pt x="9777" y="978"/>
                </a:lnTo>
                <a:lnTo>
                  <a:pt x="9547" y="748"/>
                </a:lnTo>
                <a:lnTo>
                  <a:pt x="9259" y="576"/>
                </a:lnTo>
                <a:lnTo>
                  <a:pt x="8972" y="403"/>
                </a:lnTo>
                <a:lnTo>
                  <a:pt x="8627" y="231"/>
                </a:lnTo>
                <a:lnTo>
                  <a:pt x="7937" y="58"/>
                </a:lnTo>
                <a:lnTo>
                  <a:pt x="7304"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28"/>
          <p:cNvSpPr/>
          <p:nvPr/>
        </p:nvSpPr>
        <p:spPr>
          <a:xfrm>
            <a:off x="988357" y="62638"/>
            <a:ext cx="188494" cy="253400"/>
          </a:xfrm>
          <a:custGeom>
            <a:avLst/>
            <a:gdLst/>
            <a:ahLst/>
            <a:cxnLst/>
            <a:rect l="l" t="t" r="r" b="b"/>
            <a:pathLst>
              <a:path w="6845" h="9202" extrusionOk="0">
                <a:moveTo>
                  <a:pt x="2129" y="1"/>
                </a:moveTo>
                <a:lnTo>
                  <a:pt x="1726" y="58"/>
                </a:lnTo>
                <a:lnTo>
                  <a:pt x="1323" y="173"/>
                </a:lnTo>
                <a:lnTo>
                  <a:pt x="978" y="346"/>
                </a:lnTo>
                <a:lnTo>
                  <a:pt x="633" y="633"/>
                </a:lnTo>
                <a:lnTo>
                  <a:pt x="346" y="978"/>
                </a:lnTo>
                <a:lnTo>
                  <a:pt x="173" y="1323"/>
                </a:lnTo>
                <a:lnTo>
                  <a:pt x="1" y="1726"/>
                </a:lnTo>
                <a:lnTo>
                  <a:pt x="1" y="2128"/>
                </a:lnTo>
                <a:lnTo>
                  <a:pt x="1" y="2473"/>
                </a:lnTo>
                <a:lnTo>
                  <a:pt x="116" y="2876"/>
                </a:lnTo>
                <a:lnTo>
                  <a:pt x="231" y="3278"/>
                </a:lnTo>
                <a:lnTo>
                  <a:pt x="461" y="3623"/>
                </a:lnTo>
                <a:lnTo>
                  <a:pt x="921" y="4256"/>
                </a:lnTo>
                <a:lnTo>
                  <a:pt x="1438" y="4831"/>
                </a:lnTo>
                <a:lnTo>
                  <a:pt x="2071" y="5291"/>
                </a:lnTo>
                <a:lnTo>
                  <a:pt x="2704" y="5751"/>
                </a:lnTo>
                <a:lnTo>
                  <a:pt x="4429" y="6844"/>
                </a:lnTo>
                <a:lnTo>
                  <a:pt x="5234" y="7476"/>
                </a:lnTo>
                <a:lnTo>
                  <a:pt x="5636" y="7821"/>
                </a:lnTo>
                <a:lnTo>
                  <a:pt x="5981" y="8166"/>
                </a:lnTo>
                <a:lnTo>
                  <a:pt x="6326" y="8684"/>
                </a:lnTo>
                <a:lnTo>
                  <a:pt x="6557" y="9202"/>
                </a:lnTo>
                <a:lnTo>
                  <a:pt x="6614" y="9202"/>
                </a:lnTo>
                <a:lnTo>
                  <a:pt x="6672" y="8972"/>
                </a:lnTo>
                <a:lnTo>
                  <a:pt x="6787" y="8569"/>
                </a:lnTo>
                <a:lnTo>
                  <a:pt x="6787" y="7936"/>
                </a:lnTo>
                <a:lnTo>
                  <a:pt x="6844" y="7304"/>
                </a:lnTo>
                <a:lnTo>
                  <a:pt x="6787" y="6729"/>
                </a:lnTo>
                <a:lnTo>
                  <a:pt x="6729" y="6096"/>
                </a:lnTo>
                <a:lnTo>
                  <a:pt x="6614" y="5464"/>
                </a:lnTo>
                <a:lnTo>
                  <a:pt x="6442" y="4831"/>
                </a:lnTo>
                <a:lnTo>
                  <a:pt x="6039" y="3681"/>
                </a:lnTo>
                <a:lnTo>
                  <a:pt x="5636" y="2761"/>
                </a:lnTo>
                <a:lnTo>
                  <a:pt x="5406" y="2358"/>
                </a:lnTo>
                <a:lnTo>
                  <a:pt x="5119" y="1956"/>
                </a:lnTo>
                <a:lnTo>
                  <a:pt x="4831" y="1553"/>
                </a:lnTo>
                <a:lnTo>
                  <a:pt x="4486" y="1208"/>
                </a:lnTo>
                <a:lnTo>
                  <a:pt x="4084" y="863"/>
                </a:lnTo>
                <a:lnTo>
                  <a:pt x="3681" y="576"/>
                </a:lnTo>
                <a:lnTo>
                  <a:pt x="3336" y="346"/>
                </a:lnTo>
                <a:lnTo>
                  <a:pt x="2934" y="173"/>
                </a:lnTo>
                <a:lnTo>
                  <a:pt x="2531" y="58"/>
                </a:lnTo>
                <a:lnTo>
                  <a:pt x="2129"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28"/>
          <p:cNvSpPr/>
          <p:nvPr/>
        </p:nvSpPr>
        <p:spPr>
          <a:xfrm>
            <a:off x="8431174" y="334761"/>
            <a:ext cx="508342" cy="231232"/>
          </a:xfrm>
          <a:custGeom>
            <a:avLst/>
            <a:gdLst/>
            <a:ahLst/>
            <a:cxnLst/>
            <a:rect l="l" t="t" r="r" b="b"/>
            <a:pathLst>
              <a:path w="18460" h="8397" extrusionOk="0">
                <a:moveTo>
                  <a:pt x="11674" y="1"/>
                </a:moveTo>
                <a:lnTo>
                  <a:pt x="10812" y="116"/>
                </a:lnTo>
                <a:lnTo>
                  <a:pt x="9949" y="231"/>
                </a:lnTo>
                <a:lnTo>
                  <a:pt x="9086" y="461"/>
                </a:lnTo>
                <a:lnTo>
                  <a:pt x="8224" y="691"/>
                </a:lnTo>
                <a:lnTo>
                  <a:pt x="7246" y="1036"/>
                </a:lnTo>
                <a:lnTo>
                  <a:pt x="6211" y="1438"/>
                </a:lnTo>
                <a:lnTo>
                  <a:pt x="5176" y="1956"/>
                </a:lnTo>
                <a:lnTo>
                  <a:pt x="4198" y="2474"/>
                </a:lnTo>
                <a:lnTo>
                  <a:pt x="3278" y="3049"/>
                </a:lnTo>
                <a:lnTo>
                  <a:pt x="2358" y="3681"/>
                </a:lnTo>
                <a:lnTo>
                  <a:pt x="1553" y="4371"/>
                </a:lnTo>
                <a:lnTo>
                  <a:pt x="748" y="5176"/>
                </a:lnTo>
                <a:lnTo>
                  <a:pt x="230" y="5751"/>
                </a:lnTo>
                <a:lnTo>
                  <a:pt x="58" y="6039"/>
                </a:lnTo>
                <a:lnTo>
                  <a:pt x="0" y="6096"/>
                </a:lnTo>
                <a:lnTo>
                  <a:pt x="58" y="6096"/>
                </a:lnTo>
                <a:lnTo>
                  <a:pt x="575" y="5981"/>
                </a:lnTo>
                <a:lnTo>
                  <a:pt x="1093" y="5866"/>
                </a:lnTo>
                <a:lnTo>
                  <a:pt x="2128" y="5866"/>
                </a:lnTo>
                <a:lnTo>
                  <a:pt x="3048" y="5924"/>
                </a:lnTo>
                <a:lnTo>
                  <a:pt x="3968" y="6039"/>
                </a:lnTo>
                <a:lnTo>
                  <a:pt x="4831" y="6212"/>
                </a:lnTo>
                <a:lnTo>
                  <a:pt x="5693" y="6499"/>
                </a:lnTo>
                <a:lnTo>
                  <a:pt x="7476" y="7074"/>
                </a:lnTo>
                <a:lnTo>
                  <a:pt x="9144" y="7649"/>
                </a:lnTo>
                <a:lnTo>
                  <a:pt x="10466" y="7994"/>
                </a:lnTo>
                <a:lnTo>
                  <a:pt x="11847" y="8282"/>
                </a:lnTo>
                <a:lnTo>
                  <a:pt x="12537" y="8339"/>
                </a:lnTo>
                <a:lnTo>
                  <a:pt x="13227" y="8397"/>
                </a:lnTo>
                <a:lnTo>
                  <a:pt x="13917" y="8397"/>
                </a:lnTo>
                <a:lnTo>
                  <a:pt x="14549" y="8339"/>
                </a:lnTo>
                <a:lnTo>
                  <a:pt x="15297" y="8224"/>
                </a:lnTo>
                <a:lnTo>
                  <a:pt x="15987" y="7994"/>
                </a:lnTo>
                <a:lnTo>
                  <a:pt x="16620" y="7649"/>
                </a:lnTo>
                <a:lnTo>
                  <a:pt x="17195" y="7247"/>
                </a:lnTo>
                <a:lnTo>
                  <a:pt x="17655" y="6787"/>
                </a:lnTo>
                <a:lnTo>
                  <a:pt x="18057" y="6212"/>
                </a:lnTo>
                <a:lnTo>
                  <a:pt x="18172" y="5866"/>
                </a:lnTo>
                <a:lnTo>
                  <a:pt x="18287" y="5521"/>
                </a:lnTo>
                <a:lnTo>
                  <a:pt x="18402" y="5176"/>
                </a:lnTo>
                <a:lnTo>
                  <a:pt x="18460" y="4774"/>
                </a:lnTo>
                <a:lnTo>
                  <a:pt x="18460" y="4371"/>
                </a:lnTo>
                <a:lnTo>
                  <a:pt x="18460" y="3969"/>
                </a:lnTo>
                <a:lnTo>
                  <a:pt x="18402" y="3566"/>
                </a:lnTo>
                <a:lnTo>
                  <a:pt x="18345" y="3221"/>
                </a:lnTo>
                <a:lnTo>
                  <a:pt x="18230" y="2876"/>
                </a:lnTo>
                <a:lnTo>
                  <a:pt x="18057" y="2589"/>
                </a:lnTo>
                <a:lnTo>
                  <a:pt x="17655" y="2014"/>
                </a:lnTo>
                <a:lnTo>
                  <a:pt x="17137" y="1496"/>
                </a:lnTo>
                <a:lnTo>
                  <a:pt x="16562" y="1036"/>
                </a:lnTo>
                <a:lnTo>
                  <a:pt x="15872" y="691"/>
                </a:lnTo>
                <a:lnTo>
                  <a:pt x="15182" y="403"/>
                </a:lnTo>
                <a:lnTo>
                  <a:pt x="14319" y="173"/>
                </a:lnTo>
                <a:lnTo>
                  <a:pt x="13457" y="58"/>
                </a:lnTo>
                <a:lnTo>
                  <a:pt x="12594"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p28"/>
          <p:cNvSpPr/>
          <p:nvPr/>
        </p:nvSpPr>
        <p:spPr>
          <a:xfrm>
            <a:off x="76199" y="458559"/>
            <a:ext cx="565345" cy="402240"/>
          </a:xfrm>
          <a:custGeom>
            <a:avLst/>
            <a:gdLst/>
            <a:ahLst/>
            <a:cxnLst/>
            <a:rect l="l" t="t" r="r" b="b"/>
            <a:pathLst>
              <a:path w="20530" h="14607" extrusionOk="0">
                <a:moveTo>
                  <a:pt x="18000" y="0"/>
                </a:moveTo>
                <a:lnTo>
                  <a:pt x="16907" y="58"/>
                </a:lnTo>
                <a:lnTo>
                  <a:pt x="15814" y="115"/>
                </a:lnTo>
                <a:lnTo>
                  <a:pt x="14664" y="288"/>
                </a:lnTo>
                <a:lnTo>
                  <a:pt x="13572" y="460"/>
                </a:lnTo>
                <a:lnTo>
                  <a:pt x="12479" y="748"/>
                </a:lnTo>
                <a:lnTo>
                  <a:pt x="11444" y="1035"/>
                </a:lnTo>
                <a:lnTo>
                  <a:pt x="10409" y="1380"/>
                </a:lnTo>
                <a:lnTo>
                  <a:pt x="9374" y="1725"/>
                </a:lnTo>
                <a:lnTo>
                  <a:pt x="8396" y="2128"/>
                </a:lnTo>
                <a:lnTo>
                  <a:pt x="7418" y="2588"/>
                </a:lnTo>
                <a:lnTo>
                  <a:pt x="6441" y="3048"/>
                </a:lnTo>
                <a:lnTo>
                  <a:pt x="5521" y="3623"/>
                </a:lnTo>
                <a:lnTo>
                  <a:pt x="4601" y="4256"/>
                </a:lnTo>
                <a:lnTo>
                  <a:pt x="3795" y="4888"/>
                </a:lnTo>
                <a:lnTo>
                  <a:pt x="2990" y="5636"/>
                </a:lnTo>
                <a:lnTo>
                  <a:pt x="2415" y="6211"/>
                </a:lnTo>
                <a:lnTo>
                  <a:pt x="1840" y="6901"/>
                </a:lnTo>
                <a:lnTo>
                  <a:pt x="1265" y="7648"/>
                </a:lnTo>
                <a:lnTo>
                  <a:pt x="748" y="8454"/>
                </a:lnTo>
                <a:lnTo>
                  <a:pt x="345" y="9259"/>
                </a:lnTo>
                <a:lnTo>
                  <a:pt x="230" y="9719"/>
                </a:lnTo>
                <a:lnTo>
                  <a:pt x="115" y="10121"/>
                </a:lnTo>
                <a:lnTo>
                  <a:pt x="58" y="10581"/>
                </a:lnTo>
                <a:lnTo>
                  <a:pt x="0" y="10984"/>
                </a:lnTo>
                <a:lnTo>
                  <a:pt x="58" y="11444"/>
                </a:lnTo>
                <a:lnTo>
                  <a:pt x="173" y="11846"/>
                </a:lnTo>
                <a:lnTo>
                  <a:pt x="345" y="12306"/>
                </a:lnTo>
                <a:lnTo>
                  <a:pt x="518" y="12709"/>
                </a:lnTo>
                <a:lnTo>
                  <a:pt x="805" y="13112"/>
                </a:lnTo>
                <a:lnTo>
                  <a:pt x="1150" y="13457"/>
                </a:lnTo>
                <a:lnTo>
                  <a:pt x="1553" y="13744"/>
                </a:lnTo>
                <a:lnTo>
                  <a:pt x="1955" y="13974"/>
                </a:lnTo>
                <a:lnTo>
                  <a:pt x="2358" y="14204"/>
                </a:lnTo>
                <a:lnTo>
                  <a:pt x="2818" y="14319"/>
                </a:lnTo>
                <a:lnTo>
                  <a:pt x="3335" y="14492"/>
                </a:lnTo>
                <a:lnTo>
                  <a:pt x="3795" y="14549"/>
                </a:lnTo>
                <a:lnTo>
                  <a:pt x="4313" y="14607"/>
                </a:lnTo>
                <a:lnTo>
                  <a:pt x="4831" y="14607"/>
                </a:lnTo>
                <a:lnTo>
                  <a:pt x="5291" y="14549"/>
                </a:lnTo>
                <a:lnTo>
                  <a:pt x="5751" y="14492"/>
                </a:lnTo>
                <a:lnTo>
                  <a:pt x="6211" y="14377"/>
                </a:lnTo>
                <a:lnTo>
                  <a:pt x="6613" y="14204"/>
                </a:lnTo>
                <a:lnTo>
                  <a:pt x="7131" y="13974"/>
                </a:lnTo>
                <a:lnTo>
                  <a:pt x="7591" y="13687"/>
                </a:lnTo>
                <a:lnTo>
                  <a:pt x="8511" y="13054"/>
                </a:lnTo>
                <a:lnTo>
                  <a:pt x="9316" y="12364"/>
                </a:lnTo>
                <a:lnTo>
                  <a:pt x="10064" y="11559"/>
                </a:lnTo>
                <a:lnTo>
                  <a:pt x="10811" y="10696"/>
                </a:lnTo>
                <a:lnTo>
                  <a:pt x="11444" y="9834"/>
                </a:lnTo>
                <a:lnTo>
                  <a:pt x="12766" y="8109"/>
                </a:lnTo>
                <a:lnTo>
                  <a:pt x="13514" y="6958"/>
                </a:lnTo>
                <a:lnTo>
                  <a:pt x="14319" y="5808"/>
                </a:lnTo>
                <a:lnTo>
                  <a:pt x="15124" y="4658"/>
                </a:lnTo>
                <a:lnTo>
                  <a:pt x="15987" y="3566"/>
                </a:lnTo>
                <a:lnTo>
                  <a:pt x="16447" y="3048"/>
                </a:lnTo>
                <a:lnTo>
                  <a:pt x="16964" y="2530"/>
                </a:lnTo>
                <a:lnTo>
                  <a:pt x="17482" y="2070"/>
                </a:lnTo>
                <a:lnTo>
                  <a:pt x="18000" y="1668"/>
                </a:lnTo>
                <a:lnTo>
                  <a:pt x="18575" y="1265"/>
                </a:lnTo>
                <a:lnTo>
                  <a:pt x="19150" y="920"/>
                </a:lnTo>
                <a:lnTo>
                  <a:pt x="19840" y="690"/>
                </a:lnTo>
                <a:lnTo>
                  <a:pt x="20472" y="460"/>
                </a:lnTo>
                <a:lnTo>
                  <a:pt x="20530" y="403"/>
                </a:lnTo>
                <a:lnTo>
                  <a:pt x="20472" y="345"/>
                </a:lnTo>
                <a:lnTo>
                  <a:pt x="20070" y="230"/>
                </a:lnTo>
                <a:lnTo>
                  <a:pt x="19150" y="58"/>
                </a:lnTo>
                <a:lnTo>
                  <a:pt x="18000"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28"/>
          <p:cNvSpPr/>
          <p:nvPr/>
        </p:nvSpPr>
        <p:spPr>
          <a:xfrm>
            <a:off x="628870" y="216248"/>
            <a:ext cx="419699" cy="281901"/>
          </a:xfrm>
          <a:custGeom>
            <a:avLst/>
            <a:gdLst/>
            <a:ahLst/>
            <a:cxnLst/>
            <a:rect l="l" t="t" r="r" b="b"/>
            <a:pathLst>
              <a:path w="15241" h="10237" extrusionOk="0">
                <a:moveTo>
                  <a:pt x="3796" y="1"/>
                </a:moveTo>
                <a:lnTo>
                  <a:pt x="3106" y="58"/>
                </a:lnTo>
                <a:lnTo>
                  <a:pt x="2474" y="231"/>
                </a:lnTo>
                <a:lnTo>
                  <a:pt x="1841" y="461"/>
                </a:lnTo>
                <a:lnTo>
                  <a:pt x="1323" y="806"/>
                </a:lnTo>
                <a:lnTo>
                  <a:pt x="863" y="1266"/>
                </a:lnTo>
                <a:lnTo>
                  <a:pt x="633" y="1553"/>
                </a:lnTo>
                <a:lnTo>
                  <a:pt x="461" y="1841"/>
                </a:lnTo>
                <a:lnTo>
                  <a:pt x="288" y="2128"/>
                </a:lnTo>
                <a:lnTo>
                  <a:pt x="173" y="2473"/>
                </a:lnTo>
                <a:lnTo>
                  <a:pt x="58" y="3221"/>
                </a:lnTo>
                <a:lnTo>
                  <a:pt x="1" y="3854"/>
                </a:lnTo>
                <a:lnTo>
                  <a:pt x="116" y="4486"/>
                </a:lnTo>
                <a:lnTo>
                  <a:pt x="346" y="5061"/>
                </a:lnTo>
                <a:lnTo>
                  <a:pt x="691" y="5579"/>
                </a:lnTo>
                <a:lnTo>
                  <a:pt x="1093" y="6096"/>
                </a:lnTo>
                <a:lnTo>
                  <a:pt x="1611" y="6499"/>
                </a:lnTo>
                <a:lnTo>
                  <a:pt x="2186" y="6901"/>
                </a:lnTo>
                <a:lnTo>
                  <a:pt x="2761" y="7189"/>
                </a:lnTo>
                <a:lnTo>
                  <a:pt x="3336" y="7419"/>
                </a:lnTo>
                <a:lnTo>
                  <a:pt x="3911" y="7649"/>
                </a:lnTo>
                <a:lnTo>
                  <a:pt x="4486" y="7822"/>
                </a:lnTo>
                <a:lnTo>
                  <a:pt x="5751" y="8109"/>
                </a:lnTo>
                <a:lnTo>
                  <a:pt x="7017" y="8224"/>
                </a:lnTo>
                <a:lnTo>
                  <a:pt x="8627" y="8339"/>
                </a:lnTo>
                <a:lnTo>
                  <a:pt x="10294" y="8512"/>
                </a:lnTo>
                <a:lnTo>
                  <a:pt x="11157" y="8627"/>
                </a:lnTo>
                <a:lnTo>
                  <a:pt x="11962" y="8742"/>
                </a:lnTo>
                <a:lnTo>
                  <a:pt x="12767" y="8972"/>
                </a:lnTo>
                <a:lnTo>
                  <a:pt x="13515" y="9259"/>
                </a:lnTo>
                <a:lnTo>
                  <a:pt x="14377" y="9662"/>
                </a:lnTo>
                <a:lnTo>
                  <a:pt x="14780" y="9892"/>
                </a:lnTo>
                <a:lnTo>
                  <a:pt x="15183" y="10179"/>
                </a:lnTo>
                <a:lnTo>
                  <a:pt x="15240" y="10237"/>
                </a:lnTo>
                <a:lnTo>
                  <a:pt x="15240" y="10122"/>
                </a:lnTo>
                <a:lnTo>
                  <a:pt x="15183" y="9834"/>
                </a:lnTo>
                <a:lnTo>
                  <a:pt x="14952" y="9144"/>
                </a:lnTo>
                <a:lnTo>
                  <a:pt x="14550" y="8224"/>
                </a:lnTo>
                <a:lnTo>
                  <a:pt x="14090" y="7361"/>
                </a:lnTo>
                <a:lnTo>
                  <a:pt x="13572" y="6499"/>
                </a:lnTo>
                <a:lnTo>
                  <a:pt x="12997" y="5636"/>
                </a:lnTo>
                <a:lnTo>
                  <a:pt x="12365" y="4831"/>
                </a:lnTo>
                <a:lnTo>
                  <a:pt x="11675" y="4084"/>
                </a:lnTo>
                <a:lnTo>
                  <a:pt x="10985" y="3394"/>
                </a:lnTo>
                <a:lnTo>
                  <a:pt x="10237" y="2703"/>
                </a:lnTo>
                <a:lnTo>
                  <a:pt x="9604" y="2186"/>
                </a:lnTo>
                <a:lnTo>
                  <a:pt x="8972" y="1726"/>
                </a:lnTo>
                <a:lnTo>
                  <a:pt x="8282" y="1323"/>
                </a:lnTo>
                <a:lnTo>
                  <a:pt x="7592" y="921"/>
                </a:lnTo>
                <a:lnTo>
                  <a:pt x="6844" y="576"/>
                </a:lnTo>
                <a:lnTo>
                  <a:pt x="6096" y="346"/>
                </a:lnTo>
                <a:lnTo>
                  <a:pt x="5291" y="173"/>
                </a:lnTo>
                <a:lnTo>
                  <a:pt x="448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28"/>
          <p:cNvSpPr/>
          <p:nvPr/>
        </p:nvSpPr>
        <p:spPr>
          <a:xfrm>
            <a:off x="8592688" y="748087"/>
            <a:ext cx="110894" cy="95059"/>
          </a:xfrm>
          <a:custGeom>
            <a:avLst/>
            <a:gdLst/>
            <a:ahLst/>
            <a:cxnLst/>
            <a:rect l="l" t="t" r="r" b="b"/>
            <a:pathLst>
              <a:path w="4027" h="3452" extrusionOk="0">
                <a:moveTo>
                  <a:pt x="1381" y="1"/>
                </a:moveTo>
                <a:lnTo>
                  <a:pt x="1036" y="116"/>
                </a:lnTo>
                <a:lnTo>
                  <a:pt x="749" y="231"/>
                </a:lnTo>
                <a:lnTo>
                  <a:pt x="461" y="404"/>
                </a:lnTo>
                <a:lnTo>
                  <a:pt x="231" y="691"/>
                </a:lnTo>
                <a:lnTo>
                  <a:pt x="58" y="979"/>
                </a:lnTo>
                <a:lnTo>
                  <a:pt x="1" y="1266"/>
                </a:lnTo>
                <a:lnTo>
                  <a:pt x="58" y="1669"/>
                </a:lnTo>
                <a:lnTo>
                  <a:pt x="173" y="2014"/>
                </a:lnTo>
                <a:lnTo>
                  <a:pt x="346" y="2359"/>
                </a:lnTo>
                <a:lnTo>
                  <a:pt x="576" y="2646"/>
                </a:lnTo>
                <a:lnTo>
                  <a:pt x="864" y="2934"/>
                </a:lnTo>
                <a:lnTo>
                  <a:pt x="1209" y="3164"/>
                </a:lnTo>
                <a:lnTo>
                  <a:pt x="1554" y="3279"/>
                </a:lnTo>
                <a:lnTo>
                  <a:pt x="1956" y="3394"/>
                </a:lnTo>
                <a:lnTo>
                  <a:pt x="2359" y="3451"/>
                </a:lnTo>
                <a:lnTo>
                  <a:pt x="2704" y="3451"/>
                </a:lnTo>
                <a:lnTo>
                  <a:pt x="2991" y="3336"/>
                </a:lnTo>
                <a:lnTo>
                  <a:pt x="3336" y="3221"/>
                </a:lnTo>
                <a:lnTo>
                  <a:pt x="3624" y="3049"/>
                </a:lnTo>
                <a:lnTo>
                  <a:pt x="3854" y="2761"/>
                </a:lnTo>
                <a:lnTo>
                  <a:pt x="3969" y="2474"/>
                </a:lnTo>
                <a:lnTo>
                  <a:pt x="4026" y="2186"/>
                </a:lnTo>
                <a:lnTo>
                  <a:pt x="4026" y="1784"/>
                </a:lnTo>
                <a:lnTo>
                  <a:pt x="3911" y="1439"/>
                </a:lnTo>
                <a:lnTo>
                  <a:pt x="3681" y="1094"/>
                </a:lnTo>
                <a:lnTo>
                  <a:pt x="3451" y="749"/>
                </a:lnTo>
                <a:lnTo>
                  <a:pt x="3164" y="519"/>
                </a:lnTo>
                <a:lnTo>
                  <a:pt x="2819" y="289"/>
                </a:lnTo>
                <a:lnTo>
                  <a:pt x="2474" y="116"/>
                </a:lnTo>
                <a:lnTo>
                  <a:pt x="2129" y="58"/>
                </a:lnTo>
                <a:lnTo>
                  <a:pt x="1726"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28"/>
          <p:cNvSpPr/>
          <p:nvPr/>
        </p:nvSpPr>
        <p:spPr>
          <a:xfrm>
            <a:off x="576629" y="604238"/>
            <a:ext cx="117200" cy="117227"/>
          </a:xfrm>
          <a:custGeom>
            <a:avLst/>
            <a:gdLst/>
            <a:ahLst/>
            <a:cxnLst/>
            <a:rect l="l" t="t" r="r" b="b"/>
            <a:pathLst>
              <a:path w="4256" h="4257" extrusionOk="0">
                <a:moveTo>
                  <a:pt x="1840" y="1"/>
                </a:moveTo>
                <a:lnTo>
                  <a:pt x="1495" y="116"/>
                </a:lnTo>
                <a:lnTo>
                  <a:pt x="1150" y="231"/>
                </a:lnTo>
                <a:lnTo>
                  <a:pt x="805" y="461"/>
                </a:lnTo>
                <a:lnTo>
                  <a:pt x="575" y="691"/>
                </a:lnTo>
                <a:lnTo>
                  <a:pt x="403" y="921"/>
                </a:lnTo>
                <a:lnTo>
                  <a:pt x="230" y="1208"/>
                </a:lnTo>
                <a:lnTo>
                  <a:pt x="115" y="1496"/>
                </a:lnTo>
                <a:lnTo>
                  <a:pt x="58" y="1841"/>
                </a:lnTo>
                <a:lnTo>
                  <a:pt x="0" y="2128"/>
                </a:lnTo>
                <a:lnTo>
                  <a:pt x="58" y="2473"/>
                </a:lnTo>
                <a:lnTo>
                  <a:pt x="115" y="2819"/>
                </a:lnTo>
                <a:lnTo>
                  <a:pt x="230" y="3106"/>
                </a:lnTo>
                <a:lnTo>
                  <a:pt x="403" y="3394"/>
                </a:lnTo>
                <a:lnTo>
                  <a:pt x="633" y="3624"/>
                </a:lnTo>
                <a:lnTo>
                  <a:pt x="863" y="3854"/>
                </a:lnTo>
                <a:lnTo>
                  <a:pt x="1093" y="4026"/>
                </a:lnTo>
                <a:lnTo>
                  <a:pt x="1380" y="4141"/>
                </a:lnTo>
                <a:lnTo>
                  <a:pt x="1725" y="4199"/>
                </a:lnTo>
                <a:lnTo>
                  <a:pt x="2070" y="4256"/>
                </a:lnTo>
                <a:lnTo>
                  <a:pt x="2358" y="4256"/>
                </a:lnTo>
                <a:lnTo>
                  <a:pt x="2703" y="4199"/>
                </a:lnTo>
                <a:lnTo>
                  <a:pt x="2990" y="4084"/>
                </a:lnTo>
                <a:lnTo>
                  <a:pt x="3278" y="3911"/>
                </a:lnTo>
                <a:lnTo>
                  <a:pt x="3508" y="3739"/>
                </a:lnTo>
                <a:lnTo>
                  <a:pt x="3738" y="3509"/>
                </a:lnTo>
                <a:lnTo>
                  <a:pt x="3968" y="3221"/>
                </a:lnTo>
                <a:lnTo>
                  <a:pt x="4083" y="2934"/>
                </a:lnTo>
                <a:lnTo>
                  <a:pt x="4198" y="2646"/>
                </a:lnTo>
                <a:lnTo>
                  <a:pt x="4256" y="2301"/>
                </a:lnTo>
                <a:lnTo>
                  <a:pt x="4256" y="2013"/>
                </a:lnTo>
                <a:lnTo>
                  <a:pt x="4198" y="1668"/>
                </a:lnTo>
                <a:lnTo>
                  <a:pt x="4141" y="1381"/>
                </a:lnTo>
                <a:lnTo>
                  <a:pt x="3968" y="1093"/>
                </a:lnTo>
                <a:lnTo>
                  <a:pt x="3795" y="806"/>
                </a:lnTo>
                <a:lnTo>
                  <a:pt x="3565" y="576"/>
                </a:lnTo>
                <a:lnTo>
                  <a:pt x="3278" y="346"/>
                </a:lnTo>
                <a:lnTo>
                  <a:pt x="2933" y="173"/>
                </a:lnTo>
                <a:lnTo>
                  <a:pt x="2588" y="58"/>
                </a:lnTo>
                <a:lnTo>
                  <a:pt x="2243"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28"/>
          <p:cNvSpPr/>
          <p:nvPr/>
        </p:nvSpPr>
        <p:spPr>
          <a:xfrm>
            <a:off x="7976651" y="247657"/>
            <a:ext cx="190064" cy="269262"/>
          </a:xfrm>
          <a:custGeom>
            <a:avLst/>
            <a:gdLst/>
            <a:ahLst/>
            <a:cxnLst/>
            <a:rect l="l" t="t" r="r" b="b"/>
            <a:pathLst>
              <a:path w="6902" h="9778" extrusionOk="0">
                <a:moveTo>
                  <a:pt x="4429" y="1"/>
                </a:moveTo>
                <a:lnTo>
                  <a:pt x="4084" y="58"/>
                </a:lnTo>
                <a:lnTo>
                  <a:pt x="3796" y="116"/>
                </a:lnTo>
                <a:lnTo>
                  <a:pt x="3451" y="231"/>
                </a:lnTo>
                <a:lnTo>
                  <a:pt x="3164" y="404"/>
                </a:lnTo>
                <a:lnTo>
                  <a:pt x="2876" y="576"/>
                </a:lnTo>
                <a:lnTo>
                  <a:pt x="2646" y="806"/>
                </a:lnTo>
                <a:lnTo>
                  <a:pt x="2416" y="1036"/>
                </a:lnTo>
                <a:lnTo>
                  <a:pt x="2244" y="1324"/>
                </a:lnTo>
                <a:lnTo>
                  <a:pt x="1956" y="1956"/>
                </a:lnTo>
                <a:lnTo>
                  <a:pt x="1726" y="2704"/>
                </a:lnTo>
                <a:lnTo>
                  <a:pt x="1611" y="3451"/>
                </a:lnTo>
                <a:lnTo>
                  <a:pt x="1496" y="4256"/>
                </a:lnTo>
                <a:lnTo>
                  <a:pt x="1439" y="5004"/>
                </a:lnTo>
                <a:lnTo>
                  <a:pt x="1381" y="6269"/>
                </a:lnTo>
                <a:lnTo>
                  <a:pt x="1266" y="6902"/>
                </a:lnTo>
                <a:lnTo>
                  <a:pt x="1151" y="7534"/>
                </a:lnTo>
                <a:lnTo>
                  <a:pt x="979" y="8109"/>
                </a:lnTo>
                <a:lnTo>
                  <a:pt x="748" y="8684"/>
                </a:lnTo>
                <a:lnTo>
                  <a:pt x="461" y="9202"/>
                </a:lnTo>
                <a:lnTo>
                  <a:pt x="1" y="9662"/>
                </a:lnTo>
                <a:lnTo>
                  <a:pt x="1" y="9720"/>
                </a:lnTo>
                <a:lnTo>
                  <a:pt x="58" y="9777"/>
                </a:lnTo>
                <a:lnTo>
                  <a:pt x="346" y="9720"/>
                </a:lnTo>
                <a:lnTo>
                  <a:pt x="979" y="9547"/>
                </a:lnTo>
                <a:lnTo>
                  <a:pt x="1784" y="9259"/>
                </a:lnTo>
                <a:lnTo>
                  <a:pt x="2531" y="8799"/>
                </a:lnTo>
                <a:lnTo>
                  <a:pt x="3279" y="8339"/>
                </a:lnTo>
                <a:lnTo>
                  <a:pt x="3969" y="7764"/>
                </a:lnTo>
                <a:lnTo>
                  <a:pt x="4601" y="7074"/>
                </a:lnTo>
                <a:lnTo>
                  <a:pt x="5176" y="6384"/>
                </a:lnTo>
                <a:lnTo>
                  <a:pt x="5694" y="5694"/>
                </a:lnTo>
                <a:lnTo>
                  <a:pt x="6097" y="4947"/>
                </a:lnTo>
                <a:lnTo>
                  <a:pt x="6327" y="4429"/>
                </a:lnTo>
                <a:lnTo>
                  <a:pt x="6557" y="3911"/>
                </a:lnTo>
                <a:lnTo>
                  <a:pt x="6729" y="3279"/>
                </a:lnTo>
                <a:lnTo>
                  <a:pt x="6844" y="2704"/>
                </a:lnTo>
                <a:lnTo>
                  <a:pt x="6902" y="2071"/>
                </a:lnTo>
                <a:lnTo>
                  <a:pt x="6844" y="1496"/>
                </a:lnTo>
                <a:lnTo>
                  <a:pt x="6729" y="1209"/>
                </a:lnTo>
                <a:lnTo>
                  <a:pt x="6614" y="979"/>
                </a:lnTo>
                <a:lnTo>
                  <a:pt x="6442" y="749"/>
                </a:lnTo>
                <a:lnTo>
                  <a:pt x="6269" y="519"/>
                </a:lnTo>
                <a:lnTo>
                  <a:pt x="5982" y="346"/>
                </a:lnTo>
                <a:lnTo>
                  <a:pt x="5694" y="173"/>
                </a:lnTo>
                <a:lnTo>
                  <a:pt x="5407" y="116"/>
                </a:lnTo>
                <a:lnTo>
                  <a:pt x="506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28"/>
          <p:cNvSpPr/>
          <p:nvPr/>
        </p:nvSpPr>
        <p:spPr>
          <a:xfrm>
            <a:off x="8073256" y="84546"/>
            <a:ext cx="140964" cy="110894"/>
          </a:xfrm>
          <a:custGeom>
            <a:avLst/>
            <a:gdLst/>
            <a:ahLst/>
            <a:cxnLst/>
            <a:rect l="l" t="t" r="r" b="b"/>
            <a:pathLst>
              <a:path w="5119" h="4027" extrusionOk="0">
                <a:moveTo>
                  <a:pt x="2014" y="1"/>
                </a:moveTo>
                <a:lnTo>
                  <a:pt x="1553" y="116"/>
                </a:lnTo>
                <a:lnTo>
                  <a:pt x="1151" y="231"/>
                </a:lnTo>
                <a:lnTo>
                  <a:pt x="806" y="461"/>
                </a:lnTo>
                <a:lnTo>
                  <a:pt x="518" y="748"/>
                </a:lnTo>
                <a:lnTo>
                  <a:pt x="231" y="1093"/>
                </a:lnTo>
                <a:lnTo>
                  <a:pt x="58" y="1438"/>
                </a:lnTo>
                <a:lnTo>
                  <a:pt x="1" y="1841"/>
                </a:lnTo>
                <a:lnTo>
                  <a:pt x="58" y="2244"/>
                </a:lnTo>
                <a:lnTo>
                  <a:pt x="231" y="2646"/>
                </a:lnTo>
                <a:lnTo>
                  <a:pt x="518" y="3049"/>
                </a:lnTo>
                <a:lnTo>
                  <a:pt x="863" y="3336"/>
                </a:lnTo>
                <a:lnTo>
                  <a:pt x="1266" y="3624"/>
                </a:lnTo>
                <a:lnTo>
                  <a:pt x="1668" y="3796"/>
                </a:lnTo>
                <a:lnTo>
                  <a:pt x="2129" y="3969"/>
                </a:lnTo>
                <a:lnTo>
                  <a:pt x="2646" y="4026"/>
                </a:lnTo>
                <a:lnTo>
                  <a:pt x="3106" y="3969"/>
                </a:lnTo>
                <a:lnTo>
                  <a:pt x="3566" y="3911"/>
                </a:lnTo>
                <a:lnTo>
                  <a:pt x="3969" y="3739"/>
                </a:lnTo>
                <a:lnTo>
                  <a:pt x="4314" y="3509"/>
                </a:lnTo>
                <a:lnTo>
                  <a:pt x="4659" y="3221"/>
                </a:lnTo>
                <a:lnTo>
                  <a:pt x="4889" y="2934"/>
                </a:lnTo>
                <a:lnTo>
                  <a:pt x="5061" y="2531"/>
                </a:lnTo>
                <a:lnTo>
                  <a:pt x="5119" y="2186"/>
                </a:lnTo>
                <a:lnTo>
                  <a:pt x="5061" y="1726"/>
                </a:lnTo>
                <a:lnTo>
                  <a:pt x="4889" y="1323"/>
                </a:lnTo>
                <a:lnTo>
                  <a:pt x="4601" y="978"/>
                </a:lnTo>
                <a:lnTo>
                  <a:pt x="4256" y="633"/>
                </a:lnTo>
                <a:lnTo>
                  <a:pt x="3854" y="346"/>
                </a:lnTo>
                <a:lnTo>
                  <a:pt x="3451" y="173"/>
                </a:lnTo>
                <a:lnTo>
                  <a:pt x="2991" y="58"/>
                </a:lnTo>
                <a:lnTo>
                  <a:pt x="2531"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9"/>
          <p:cNvSpPr txBox="1">
            <a:spLocks noGrp="1"/>
          </p:cNvSpPr>
          <p:nvPr>
            <p:ph type="title"/>
          </p:nvPr>
        </p:nvSpPr>
        <p:spPr>
          <a:xfrm>
            <a:off x="1507075" y="205975"/>
            <a:ext cx="6129900" cy="857400"/>
          </a:xfrm>
          <a:prstGeom prst="rect">
            <a:avLst/>
          </a:prstGeom>
          <a:noFill/>
          <a:ln>
            <a:noFill/>
          </a:ln>
        </p:spPr>
        <p:txBody>
          <a:bodyPr spcFirstLastPara="1" wrap="square" lIns="0" tIns="0" rIns="0" bIns="0" anchor="ctr" anchorCtr="0">
            <a:noAutofit/>
          </a:bodyPr>
          <a:lstStyle>
            <a:lvl1pPr marR="0" lvl="0" algn="ctr" rtl="0">
              <a:lnSpc>
                <a:spcPct val="100000"/>
              </a:lnSpc>
              <a:spcBef>
                <a:spcPts val="0"/>
              </a:spcBef>
              <a:spcAft>
                <a:spcPts val="0"/>
              </a:spcAft>
              <a:buClr>
                <a:schemeClr val="accent2"/>
              </a:buClr>
              <a:buSzPts val="3000"/>
              <a:buFont typeface="Pacifico"/>
              <a:buNone/>
              <a:defRPr sz="3000" b="0" i="0" u="none" strike="noStrike" cap="none">
                <a:solidFill>
                  <a:schemeClr val="accent2"/>
                </a:solidFill>
                <a:latin typeface="Pacifico"/>
                <a:ea typeface="Pacifico"/>
                <a:cs typeface="Pacifico"/>
                <a:sym typeface="Pacifico"/>
              </a:defRPr>
            </a:lvl1pPr>
            <a:lvl2pPr marR="0" lvl="1" algn="ctr" rtl="0">
              <a:lnSpc>
                <a:spcPct val="100000"/>
              </a:lnSpc>
              <a:spcBef>
                <a:spcPts val="0"/>
              </a:spcBef>
              <a:spcAft>
                <a:spcPts val="0"/>
              </a:spcAft>
              <a:buClr>
                <a:schemeClr val="accent2"/>
              </a:buClr>
              <a:buSzPts val="3000"/>
              <a:buFont typeface="Pacifico"/>
              <a:buNone/>
              <a:defRPr sz="3000" b="0" i="0" u="none" strike="noStrike" cap="none">
                <a:solidFill>
                  <a:schemeClr val="accent2"/>
                </a:solidFill>
                <a:latin typeface="Pacifico"/>
                <a:ea typeface="Pacifico"/>
                <a:cs typeface="Pacifico"/>
                <a:sym typeface="Pacifico"/>
              </a:defRPr>
            </a:lvl2pPr>
            <a:lvl3pPr marR="0" lvl="2" algn="ctr" rtl="0">
              <a:lnSpc>
                <a:spcPct val="100000"/>
              </a:lnSpc>
              <a:spcBef>
                <a:spcPts val="0"/>
              </a:spcBef>
              <a:spcAft>
                <a:spcPts val="0"/>
              </a:spcAft>
              <a:buClr>
                <a:schemeClr val="accent2"/>
              </a:buClr>
              <a:buSzPts val="3000"/>
              <a:buFont typeface="Pacifico"/>
              <a:buNone/>
              <a:defRPr sz="3000" b="0" i="0" u="none" strike="noStrike" cap="none">
                <a:solidFill>
                  <a:schemeClr val="accent2"/>
                </a:solidFill>
                <a:latin typeface="Pacifico"/>
                <a:ea typeface="Pacifico"/>
                <a:cs typeface="Pacifico"/>
                <a:sym typeface="Pacifico"/>
              </a:defRPr>
            </a:lvl3pPr>
            <a:lvl4pPr marR="0" lvl="3" algn="ctr" rtl="0">
              <a:lnSpc>
                <a:spcPct val="100000"/>
              </a:lnSpc>
              <a:spcBef>
                <a:spcPts val="0"/>
              </a:spcBef>
              <a:spcAft>
                <a:spcPts val="0"/>
              </a:spcAft>
              <a:buClr>
                <a:schemeClr val="accent2"/>
              </a:buClr>
              <a:buSzPts val="3000"/>
              <a:buFont typeface="Pacifico"/>
              <a:buNone/>
              <a:defRPr sz="3000" b="0" i="0" u="none" strike="noStrike" cap="none">
                <a:solidFill>
                  <a:schemeClr val="accent2"/>
                </a:solidFill>
                <a:latin typeface="Pacifico"/>
                <a:ea typeface="Pacifico"/>
                <a:cs typeface="Pacifico"/>
                <a:sym typeface="Pacifico"/>
              </a:defRPr>
            </a:lvl4pPr>
            <a:lvl5pPr marR="0" lvl="4" algn="ctr" rtl="0">
              <a:lnSpc>
                <a:spcPct val="100000"/>
              </a:lnSpc>
              <a:spcBef>
                <a:spcPts val="0"/>
              </a:spcBef>
              <a:spcAft>
                <a:spcPts val="0"/>
              </a:spcAft>
              <a:buClr>
                <a:schemeClr val="accent2"/>
              </a:buClr>
              <a:buSzPts val="3000"/>
              <a:buFont typeface="Pacifico"/>
              <a:buNone/>
              <a:defRPr sz="3000" b="0" i="0" u="none" strike="noStrike" cap="none">
                <a:solidFill>
                  <a:schemeClr val="accent2"/>
                </a:solidFill>
                <a:latin typeface="Pacifico"/>
                <a:ea typeface="Pacifico"/>
                <a:cs typeface="Pacifico"/>
                <a:sym typeface="Pacifico"/>
              </a:defRPr>
            </a:lvl5pPr>
            <a:lvl6pPr marR="0" lvl="5" algn="ctr" rtl="0">
              <a:lnSpc>
                <a:spcPct val="100000"/>
              </a:lnSpc>
              <a:spcBef>
                <a:spcPts val="0"/>
              </a:spcBef>
              <a:spcAft>
                <a:spcPts val="0"/>
              </a:spcAft>
              <a:buClr>
                <a:schemeClr val="accent2"/>
              </a:buClr>
              <a:buSzPts val="3000"/>
              <a:buFont typeface="Pacifico"/>
              <a:buNone/>
              <a:defRPr sz="3000" b="0" i="0" u="none" strike="noStrike" cap="none">
                <a:solidFill>
                  <a:schemeClr val="accent2"/>
                </a:solidFill>
                <a:latin typeface="Pacifico"/>
                <a:ea typeface="Pacifico"/>
                <a:cs typeface="Pacifico"/>
                <a:sym typeface="Pacifico"/>
              </a:defRPr>
            </a:lvl6pPr>
            <a:lvl7pPr marR="0" lvl="6" algn="ctr" rtl="0">
              <a:lnSpc>
                <a:spcPct val="100000"/>
              </a:lnSpc>
              <a:spcBef>
                <a:spcPts val="0"/>
              </a:spcBef>
              <a:spcAft>
                <a:spcPts val="0"/>
              </a:spcAft>
              <a:buClr>
                <a:schemeClr val="accent2"/>
              </a:buClr>
              <a:buSzPts val="3000"/>
              <a:buFont typeface="Pacifico"/>
              <a:buNone/>
              <a:defRPr sz="3000" b="0" i="0" u="none" strike="noStrike" cap="none">
                <a:solidFill>
                  <a:schemeClr val="accent2"/>
                </a:solidFill>
                <a:latin typeface="Pacifico"/>
                <a:ea typeface="Pacifico"/>
                <a:cs typeface="Pacifico"/>
                <a:sym typeface="Pacifico"/>
              </a:defRPr>
            </a:lvl7pPr>
            <a:lvl8pPr marR="0" lvl="7" algn="ctr" rtl="0">
              <a:lnSpc>
                <a:spcPct val="100000"/>
              </a:lnSpc>
              <a:spcBef>
                <a:spcPts val="0"/>
              </a:spcBef>
              <a:spcAft>
                <a:spcPts val="0"/>
              </a:spcAft>
              <a:buClr>
                <a:schemeClr val="accent2"/>
              </a:buClr>
              <a:buSzPts val="3000"/>
              <a:buFont typeface="Pacifico"/>
              <a:buNone/>
              <a:defRPr sz="3000" b="0" i="0" u="none" strike="noStrike" cap="none">
                <a:solidFill>
                  <a:schemeClr val="accent2"/>
                </a:solidFill>
                <a:latin typeface="Pacifico"/>
                <a:ea typeface="Pacifico"/>
                <a:cs typeface="Pacifico"/>
                <a:sym typeface="Pacifico"/>
              </a:defRPr>
            </a:lvl8pPr>
            <a:lvl9pPr marR="0" lvl="8" algn="ctr" rtl="0">
              <a:lnSpc>
                <a:spcPct val="100000"/>
              </a:lnSpc>
              <a:spcBef>
                <a:spcPts val="0"/>
              </a:spcBef>
              <a:spcAft>
                <a:spcPts val="0"/>
              </a:spcAft>
              <a:buClr>
                <a:schemeClr val="accent2"/>
              </a:buClr>
              <a:buSzPts val="3000"/>
              <a:buFont typeface="Pacifico"/>
              <a:buNone/>
              <a:defRPr sz="3000" b="0" i="0" u="none" strike="noStrike" cap="none">
                <a:solidFill>
                  <a:schemeClr val="accent2"/>
                </a:solidFill>
                <a:latin typeface="Pacifico"/>
                <a:ea typeface="Pacifico"/>
                <a:cs typeface="Pacifico"/>
                <a:sym typeface="Pacifico"/>
              </a:defRPr>
            </a:lvl9pPr>
          </a:lstStyle>
          <a:p>
            <a:endParaRPr/>
          </a:p>
        </p:txBody>
      </p:sp>
      <p:sp>
        <p:nvSpPr>
          <p:cNvPr id="7" name="Google Shape;7;p19"/>
          <p:cNvSpPr txBox="1">
            <a:spLocks noGrp="1"/>
          </p:cNvSpPr>
          <p:nvPr>
            <p:ph type="body" idx="1"/>
          </p:nvPr>
        </p:nvSpPr>
        <p:spPr>
          <a:xfrm>
            <a:off x="1507075" y="1200147"/>
            <a:ext cx="6129900" cy="3725700"/>
          </a:xfrm>
          <a:prstGeom prst="rect">
            <a:avLst/>
          </a:prstGeom>
          <a:noFill/>
          <a:ln>
            <a:noFill/>
          </a:ln>
        </p:spPr>
        <p:txBody>
          <a:bodyPr spcFirstLastPara="1" wrap="square" lIns="0" tIns="0" rIns="0" bIns="0" anchor="t" anchorCtr="0">
            <a:noAutofit/>
          </a:bodyPr>
          <a:lstStyle>
            <a:lvl1pPr marL="457200" marR="0" lvl="0" indent="-381000" algn="l" rtl="0">
              <a:lnSpc>
                <a:spcPct val="100000"/>
              </a:lnSpc>
              <a:spcBef>
                <a:spcPts val="600"/>
              </a:spcBef>
              <a:spcAft>
                <a:spcPts val="0"/>
              </a:spcAft>
              <a:buClr>
                <a:schemeClr val="accent5"/>
              </a:buClr>
              <a:buSzPts val="2400"/>
              <a:buFont typeface="Roboto Slab"/>
              <a:buChar char="﹡"/>
              <a:defRPr sz="2400" b="0" i="0" u="none" strike="noStrike" cap="none">
                <a:solidFill>
                  <a:schemeClr val="dk1"/>
                </a:solidFill>
                <a:latin typeface="Roboto Slab"/>
                <a:ea typeface="Roboto Slab"/>
                <a:cs typeface="Roboto Slab"/>
                <a:sym typeface="Roboto Slab"/>
              </a:defRPr>
            </a:lvl1pPr>
            <a:lvl2pPr marL="914400" marR="0" lvl="1" indent="-381000" algn="l" rtl="0">
              <a:lnSpc>
                <a:spcPct val="100000"/>
              </a:lnSpc>
              <a:spcBef>
                <a:spcPts val="0"/>
              </a:spcBef>
              <a:spcAft>
                <a:spcPts val="0"/>
              </a:spcAft>
              <a:buClr>
                <a:schemeClr val="accent3"/>
              </a:buClr>
              <a:buSzPts val="2400"/>
              <a:buFont typeface="Roboto Slab"/>
              <a:buChar char="○"/>
              <a:defRPr sz="2400" b="0" i="0" u="none" strike="noStrike" cap="none">
                <a:solidFill>
                  <a:schemeClr val="dk1"/>
                </a:solidFill>
                <a:latin typeface="Roboto Slab"/>
                <a:ea typeface="Roboto Slab"/>
                <a:cs typeface="Roboto Slab"/>
                <a:sym typeface="Roboto Slab"/>
              </a:defRPr>
            </a:lvl2pPr>
            <a:lvl3pPr marL="1371600" marR="0" lvl="2" indent="-381000" algn="l" rtl="0">
              <a:lnSpc>
                <a:spcPct val="100000"/>
              </a:lnSpc>
              <a:spcBef>
                <a:spcPts val="0"/>
              </a:spcBef>
              <a:spcAft>
                <a:spcPts val="0"/>
              </a:spcAft>
              <a:buClr>
                <a:schemeClr val="accent2"/>
              </a:buClr>
              <a:buSzPts val="2400"/>
              <a:buFont typeface="Roboto Slab"/>
              <a:buChar char="■"/>
              <a:defRPr sz="2400" b="0" i="0" u="none" strike="noStrike" cap="none">
                <a:solidFill>
                  <a:schemeClr val="dk1"/>
                </a:solidFill>
                <a:latin typeface="Roboto Slab"/>
                <a:ea typeface="Roboto Slab"/>
                <a:cs typeface="Roboto Slab"/>
                <a:sym typeface="Roboto Slab"/>
              </a:defRPr>
            </a:lvl3pPr>
            <a:lvl4pPr marL="1828800" marR="0" lvl="3" indent="-381000" algn="l" rtl="0">
              <a:lnSpc>
                <a:spcPct val="100000"/>
              </a:lnSpc>
              <a:spcBef>
                <a:spcPts val="0"/>
              </a:spcBef>
              <a:spcAft>
                <a:spcPts val="0"/>
              </a:spcAft>
              <a:buClr>
                <a:schemeClr val="accent4"/>
              </a:buClr>
              <a:buSzPts val="2400"/>
              <a:buFont typeface="Roboto Slab"/>
              <a:buChar char="●"/>
              <a:defRPr sz="2400" b="0" i="0" u="none" strike="noStrike" cap="none">
                <a:solidFill>
                  <a:schemeClr val="dk1"/>
                </a:solidFill>
                <a:latin typeface="Roboto Slab"/>
                <a:ea typeface="Roboto Slab"/>
                <a:cs typeface="Roboto Slab"/>
                <a:sym typeface="Roboto Slab"/>
              </a:defRPr>
            </a:lvl4pPr>
            <a:lvl5pPr marL="2286000" marR="0" lvl="4" indent="-381000" algn="l" rtl="0">
              <a:lnSpc>
                <a:spcPct val="100000"/>
              </a:lnSpc>
              <a:spcBef>
                <a:spcPts val="0"/>
              </a:spcBef>
              <a:spcAft>
                <a:spcPts val="0"/>
              </a:spcAft>
              <a:buClr>
                <a:schemeClr val="accent6"/>
              </a:buClr>
              <a:buSzPts val="2400"/>
              <a:buFont typeface="Roboto Slab"/>
              <a:buChar char="○"/>
              <a:defRPr sz="2400" b="0" i="0" u="none" strike="noStrike" cap="none">
                <a:solidFill>
                  <a:schemeClr val="dk1"/>
                </a:solidFill>
                <a:latin typeface="Roboto Slab"/>
                <a:ea typeface="Roboto Slab"/>
                <a:cs typeface="Roboto Slab"/>
                <a:sym typeface="Roboto Slab"/>
              </a:defRPr>
            </a:lvl5pPr>
            <a:lvl6pPr marL="2743200" marR="0" lvl="5" indent="-381000" algn="l" rtl="0">
              <a:lnSpc>
                <a:spcPct val="100000"/>
              </a:lnSpc>
              <a:spcBef>
                <a:spcPts val="0"/>
              </a:spcBef>
              <a:spcAft>
                <a:spcPts val="0"/>
              </a:spcAft>
              <a:buClr>
                <a:schemeClr val="accent1"/>
              </a:buClr>
              <a:buSzPts val="2400"/>
              <a:buFont typeface="Roboto Slab"/>
              <a:buChar char="■"/>
              <a:defRPr sz="2400" b="0" i="0" u="none" strike="noStrike" cap="none">
                <a:solidFill>
                  <a:schemeClr val="dk1"/>
                </a:solidFill>
                <a:latin typeface="Roboto Slab"/>
                <a:ea typeface="Roboto Slab"/>
                <a:cs typeface="Roboto Slab"/>
                <a:sym typeface="Roboto Slab"/>
              </a:defRPr>
            </a:lvl6pPr>
            <a:lvl7pPr marL="3200400" marR="0" lvl="6" indent="-381000" algn="l" rtl="0">
              <a:lnSpc>
                <a:spcPct val="100000"/>
              </a:lnSpc>
              <a:spcBef>
                <a:spcPts val="0"/>
              </a:spcBef>
              <a:spcAft>
                <a:spcPts val="0"/>
              </a:spcAft>
              <a:buClr>
                <a:schemeClr val="dk1"/>
              </a:buClr>
              <a:buSzPts val="2400"/>
              <a:buFont typeface="Roboto Slab"/>
              <a:buChar char="●"/>
              <a:defRPr sz="2400" b="0" i="0" u="none" strike="noStrike" cap="none">
                <a:solidFill>
                  <a:schemeClr val="dk1"/>
                </a:solidFill>
                <a:latin typeface="Roboto Slab"/>
                <a:ea typeface="Roboto Slab"/>
                <a:cs typeface="Roboto Slab"/>
                <a:sym typeface="Roboto Slab"/>
              </a:defRPr>
            </a:lvl7pPr>
            <a:lvl8pPr marL="3657600" marR="0" lvl="7" indent="-381000" algn="l" rtl="0">
              <a:lnSpc>
                <a:spcPct val="100000"/>
              </a:lnSpc>
              <a:spcBef>
                <a:spcPts val="0"/>
              </a:spcBef>
              <a:spcAft>
                <a:spcPts val="0"/>
              </a:spcAft>
              <a:buClr>
                <a:schemeClr val="dk1"/>
              </a:buClr>
              <a:buSzPts val="2400"/>
              <a:buFont typeface="Roboto Slab"/>
              <a:buChar char="○"/>
              <a:defRPr sz="2400" b="0" i="0" u="none" strike="noStrike" cap="none">
                <a:solidFill>
                  <a:schemeClr val="dk1"/>
                </a:solidFill>
                <a:latin typeface="Roboto Slab"/>
                <a:ea typeface="Roboto Slab"/>
                <a:cs typeface="Roboto Slab"/>
                <a:sym typeface="Roboto Slab"/>
              </a:defRPr>
            </a:lvl8pPr>
            <a:lvl9pPr marL="4114800" marR="0" lvl="8" indent="-381000" algn="l" rtl="0">
              <a:lnSpc>
                <a:spcPct val="100000"/>
              </a:lnSpc>
              <a:spcBef>
                <a:spcPts val="0"/>
              </a:spcBef>
              <a:spcAft>
                <a:spcPts val="0"/>
              </a:spcAft>
              <a:buClr>
                <a:schemeClr val="dk1"/>
              </a:buClr>
              <a:buSzPts val="2400"/>
              <a:buFont typeface="Roboto Slab"/>
              <a:buChar char="■"/>
              <a:defRPr sz="2400" b="0" i="0" u="none" strike="noStrike" cap="none">
                <a:solidFill>
                  <a:schemeClr val="dk1"/>
                </a:solidFill>
                <a:latin typeface="Roboto Slab"/>
                <a:ea typeface="Roboto Slab"/>
                <a:cs typeface="Roboto Slab"/>
                <a:sym typeface="Roboto Slab"/>
              </a:defRPr>
            </a:lvl9pPr>
          </a:lstStyle>
          <a:p>
            <a:endParaRPr/>
          </a:p>
        </p:txBody>
      </p:sp>
      <p:sp>
        <p:nvSpPr>
          <p:cNvPr id="8" name="Google Shape;8;p19"/>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lvl1pPr marL="0" marR="0" lvl="0" indent="0" algn="ct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1pPr>
            <a:lvl2pPr marL="0" marR="0" lvl="1" indent="0" algn="ct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2pPr>
            <a:lvl3pPr marL="0" marR="0" lvl="2" indent="0" algn="ct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3pPr>
            <a:lvl4pPr marL="0" marR="0" lvl="3" indent="0" algn="ct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4pPr>
            <a:lvl5pPr marL="0" marR="0" lvl="4" indent="0" algn="ct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5pPr>
            <a:lvl6pPr marL="0" marR="0" lvl="5" indent="0" algn="ct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6pPr>
            <a:lvl7pPr marL="0" marR="0" lvl="6" indent="0" algn="ct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7pPr>
            <a:lvl8pPr marL="0" marR="0" lvl="7" indent="0" algn="ct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8pPr>
            <a:lvl9pPr marL="0" marR="0" lvl="8" indent="0" algn="ctr" rtl="0">
              <a:lnSpc>
                <a:spcPct val="100000"/>
              </a:lnSpc>
              <a:spcBef>
                <a:spcPts val="0"/>
              </a:spcBef>
              <a:spcAft>
                <a:spcPts val="0"/>
              </a:spcAft>
              <a:buClr>
                <a:srgbClr val="000000"/>
              </a:buClr>
              <a:buSzPts val="1300"/>
              <a:buFont typeface="Arial"/>
              <a:buNone/>
              <a:defRPr sz="1300" b="0" i="0" u="none" strike="noStrike" cap="none">
                <a:solidFill>
                  <a:schemeClr val="accent2"/>
                </a:solidFill>
                <a:latin typeface="Roboto Slab"/>
                <a:ea typeface="Roboto Slab"/>
                <a:cs typeface="Roboto Slab"/>
                <a:sym typeface="Roboto Slab"/>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hyperlink" Target="https://mreddy03.wixsite.com/website" TargetMode="External"/><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mreddy03.wixsite.com/website" TargetMode="External"/><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Saliva_testin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n.wikipedia.org/wiki/SNP_genotyping"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6"/>
        <p:cNvGrpSpPr/>
        <p:nvPr/>
      </p:nvGrpSpPr>
      <p:grpSpPr>
        <a:xfrm>
          <a:off x="0" y="0"/>
          <a:ext cx="0" cy="0"/>
          <a:chOff x="0" y="0"/>
          <a:chExt cx="0" cy="0"/>
        </a:xfrm>
      </p:grpSpPr>
      <p:sp>
        <p:nvSpPr>
          <p:cNvPr id="287" name="Google Shape;287;g812bb222c2_4_22"/>
          <p:cNvSpPr/>
          <p:nvPr/>
        </p:nvSpPr>
        <p:spPr>
          <a:xfrm>
            <a:off x="0" y="0"/>
            <a:ext cx="9144000" cy="51435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Calibri"/>
              <a:ea typeface="Calibri"/>
              <a:cs typeface="Calibri"/>
              <a:sym typeface="Calibri"/>
            </a:endParaRPr>
          </a:p>
        </p:txBody>
      </p:sp>
      <p:sp>
        <p:nvSpPr>
          <p:cNvPr id="288" name="Google Shape;288;g812bb222c2_4_22"/>
          <p:cNvSpPr txBox="1">
            <a:spLocks noGrp="1"/>
          </p:cNvSpPr>
          <p:nvPr>
            <p:ph type="title"/>
          </p:nvPr>
        </p:nvSpPr>
        <p:spPr>
          <a:xfrm>
            <a:off x="5169391" y="1672698"/>
            <a:ext cx="4173300" cy="14700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rgbClr val="1F3864"/>
              </a:buClr>
              <a:buSzPts val="3000"/>
              <a:buFont typeface="Arial Rounded"/>
              <a:buNone/>
            </a:pPr>
            <a:r>
              <a:rPr lang="en-US" sz="3000" b="1">
                <a:solidFill>
                  <a:srgbClr val="1F3864"/>
                </a:solidFill>
                <a:latin typeface="Arial Rounded"/>
                <a:ea typeface="Arial Rounded"/>
                <a:cs typeface="Arial Rounded"/>
                <a:sym typeface="Arial Rounded"/>
              </a:rPr>
              <a:t>Health happens now.</a:t>
            </a:r>
            <a:br>
              <a:rPr lang="en-US" sz="3000" b="1">
                <a:solidFill>
                  <a:srgbClr val="1F3864"/>
                </a:solidFill>
                <a:latin typeface="Arial Rounded"/>
                <a:ea typeface="Arial Rounded"/>
                <a:cs typeface="Arial Rounded"/>
                <a:sym typeface="Arial Rounded"/>
              </a:rPr>
            </a:br>
            <a:r>
              <a:rPr lang="en-US" sz="900" b="1">
                <a:solidFill>
                  <a:srgbClr val="1F3864"/>
                </a:solidFill>
                <a:latin typeface="Century"/>
                <a:ea typeface="Century"/>
                <a:cs typeface="Century"/>
                <a:sym typeface="Century"/>
              </a:rPr>
              <a:t>Take action to stay healthy with our personalized genetic reports</a:t>
            </a:r>
            <a:endParaRPr/>
          </a:p>
        </p:txBody>
      </p:sp>
      <p:pic>
        <p:nvPicPr>
          <p:cNvPr id="289" name="Google Shape;289;g812bb222c2_4_22" descr="A group of people posing for the camera&#10;&#10;Description automatically generated"/>
          <p:cNvPicPr preferRelativeResize="0"/>
          <p:nvPr/>
        </p:nvPicPr>
        <p:blipFill rotWithShape="1">
          <a:blip r:embed="rId3">
            <a:alphaModFix/>
          </a:blip>
          <a:srcRect b="7304"/>
          <a:stretch/>
        </p:blipFill>
        <p:spPr>
          <a:xfrm>
            <a:off x="4043796" y="960371"/>
            <a:ext cx="1450496" cy="1307548"/>
          </a:xfrm>
          <a:custGeom>
            <a:avLst/>
            <a:gdLst/>
            <a:ahLst/>
            <a:cxnLst/>
            <a:rect l="l" t="t" r="r" b="b"/>
            <a:pathLst>
              <a:path w="2397514" h="2161236" extrusionOk="0">
                <a:moveTo>
                  <a:pt x="684017" y="0"/>
                </a:moveTo>
                <a:cubicBezTo>
                  <a:pt x="1715801" y="0"/>
                  <a:pt x="1715801" y="0"/>
                  <a:pt x="1715801" y="0"/>
                </a:cubicBezTo>
                <a:cubicBezTo>
                  <a:pt x="1768004" y="0"/>
                  <a:pt x="1835562" y="37478"/>
                  <a:pt x="1863198" y="84326"/>
                </a:cubicBezTo>
                <a:cubicBezTo>
                  <a:pt x="2379089" y="993169"/>
                  <a:pt x="2379089" y="993169"/>
                  <a:pt x="2379089" y="993169"/>
                </a:cubicBezTo>
                <a:cubicBezTo>
                  <a:pt x="2403656" y="1043140"/>
                  <a:pt x="2403656" y="1118096"/>
                  <a:pt x="2379089" y="1168068"/>
                </a:cubicBezTo>
                <a:cubicBezTo>
                  <a:pt x="1863198" y="2076910"/>
                  <a:pt x="1863198" y="2076910"/>
                  <a:pt x="1863198" y="2076910"/>
                </a:cubicBezTo>
                <a:cubicBezTo>
                  <a:pt x="1835562" y="2123759"/>
                  <a:pt x="1768004" y="2161236"/>
                  <a:pt x="1715801" y="2161236"/>
                </a:cubicBezTo>
                <a:lnTo>
                  <a:pt x="684017" y="2161236"/>
                </a:lnTo>
                <a:cubicBezTo>
                  <a:pt x="628744" y="2161236"/>
                  <a:pt x="561187" y="2123759"/>
                  <a:pt x="536621" y="2076910"/>
                </a:cubicBezTo>
                <a:cubicBezTo>
                  <a:pt x="20729" y="1168068"/>
                  <a:pt x="20729" y="1168068"/>
                  <a:pt x="20729" y="1168068"/>
                </a:cubicBezTo>
                <a:cubicBezTo>
                  <a:pt x="-6909" y="1118096"/>
                  <a:pt x="-6909" y="1043140"/>
                  <a:pt x="20729" y="993169"/>
                </a:cubicBezTo>
                <a:cubicBezTo>
                  <a:pt x="536621" y="84326"/>
                  <a:pt x="536621" y="84326"/>
                  <a:pt x="536621" y="84326"/>
                </a:cubicBezTo>
                <a:cubicBezTo>
                  <a:pt x="561187" y="37478"/>
                  <a:pt x="628744" y="0"/>
                  <a:pt x="684017" y="0"/>
                </a:cubicBezTo>
                <a:close/>
              </a:path>
            </a:pathLst>
          </a:custGeom>
          <a:noFill/>
          <a:ln>
            <a:noFill/>
          </a:ln>
        </p:spPr>
      </p:pic>
      <p:pic>
        <p:nvPicPr>
          <p:cNvPr id="290" name="Google Shape;290;g812bb222c2_4_22" descr="A group of people posing for the camera&#10;&#10;Description automatically generated"/>
          <p:cNvPicPr preferRelativeResize="0"/>
          <p:nvPr/>
        </p:nvPicPr>
        <p:blipFill rotWithShape="1">
          <a:blip r:embed="rId4">
            <a:alphaModFix/>
          </a:blip>
          <a:srcRect l="6530" t="4085" r="-6529" b="2202"/>
          <a:stretch/>
        </p:blipFill>
        <p:spPr>
          <a:xfrm>
            <a:off x="-79217" y="85220"/>
            <a:ext cx="5711162" cy="5057775"/>
          </a:xfrm>
          <a:custGeom>
            <a:avLst/>
            <a:gdLst/>
            <a:ahLst/>
            <a:cxnLst/>
            <a:rect l="l" t="t" r="r" b="b"/>
            <a:pathLst>
              <a:path w="7743949" h="6858000" extrusionOk="0">
                <a:moveTo>
                  <a:pt x="956085" y="2071857"/>
                </a:moveTo>
                <a:cubicBezTo>
                  <a:pt x="956085" y="2071857"/>
                  <a:pt x="956085" y="2071857"/>
                  <a:pt x="4999548" y="2071857"/>
                </a:cubicBezTo>
                <a:cubicBezTo>
                  <a:pt x="5252811" y="2071857"/>
                  <a:pt x="5497339" y="2211072"/>
                  <a:pt x="5619604" y="2437296"/>
                </a:cubicBezTo>
                <a:cubicBezTo>
                  <a:pt x="5619604" y="2437296"/>
                  <a:pt x="5619604" y="2437296"/>
                  <a:pt x="7645701" y="5926372"/>
                </a:cubicBezTo>
                <a:cubicBezTo>
                  <a:pt x="7776699" y="6143896"/>
                  <a:pt x="7776699" y="6422327"/>
                  <a:pt x="7645701" y="6639850"/>
                </a:cubicBezTo>
                <a:cubicBezTo>
                  <a:pt x="7645701" y="6639850"/>
                  <a:pt x="7645701" y="6639850"/>
                  <a:pt x="7538856" y="6823844"/>
                </a:cubicBezTo>
                <a:lnTo>
                  <a:pt x="7519022" y="6858000"/>
                </a:lnTo>
                <a:lnTo>
                  <a:pt x="0" y="6858000"/>
                </a:lnTo>
                <a:lnTo>
                  <a:pt x="0" y="3003362"/>
                </a:lnTo>
                <a:lnTo>
                  <a:pt x="144017" y="2754282"/>
                </a:lnTo>
                <a:cubicBezTo>
                  <a:pt x="203181" y="2651956"/>
                  <a:pt x="264254" y="2546330"/>
                  <a:pt x="327296" y="2437296"/>
                </a:cubicBezTo>
                <a:cubicBezTo>
                  <a:pt x="458294" y="2211072"/>
                  <a:pt x="694090" y="2071857"/>
                  <a:pt x="956085" y="2071857"/>
                </a:cubicBezTo>
                <a:close/>
                <a:moveTo>
                  <a:pt x="0" y="0"/>
                </a:moveTo>
                <a:lnTo>
                  <a:pt x="6600525" y="0"/>
                </a:lnTo>
                <a:lnTo>
                  <a:pt x="6486618" y="196155"/>
                </a:lnTo>
                <a:cubicBezTo>
                  <a:pt x="6261242" y="584267"/>
                  <a:pt x="5994130" y="1044253"/>
                  <a:pt x="5677553" y="1589421"/>
                </a:cubicBezTo>
                <a:cubicBezTo>
                  <a:pt x="5555288" y="1815646"/>
                  <a:pt x="5310759" y="1954861"/>
                  <a:pt x="5057496" y="1954861"/>
                </a:cubicBezTo>
                <a:cubicBezTo>
                  <a:pt x="5057496" y="1954861"/>
                  <a:pt x="5057496" y="1954861"/>
                  <a:pt x="1014033" y="1954861"/>
                </a:cubicBezTo>
                <a:cubicBezTo>
                  <a:pt x="752038" y="1954861"/>
                  <a:pt x="516243" y="1815646"/>
                  <a:pt x="385244" y="1589421"/>
                </a:cubicBezTo>
                <a:cubicBezTo>
                  <a:pt x="385244" y="1589421"/>
                  <a:pt x="385244" y="1589421"/>
                  <a:pt x="69234" y="1042874"/>
                </a:cubicBezTo>
                <a:lnTo>
                  <a:pt x="0" y="923133"/>
                </a:lnTo>
                <a:close/>
              </a:path>
            </a:pathLst>
          </a:custGeom>
          <a:noFill/>
          <a:ln>
            <a:noFill/>
          </a:ln>
        </p:spPr>
      </p:pic>
      <p:sp>
        <p:nvSpPr>
          <p:cNvPr id="291" name="Google Shape;291;g812bb222c2_4_22"/>
          <p:cNvSpPr/>
          <p:nvPr/>
        </p:nvSpPr>
        <p:spPr>
          <a:xfrm rot="5400000">
            <a:off x="2320991" y="9921"/>
            <a:ext cx="4977000" cy="5127600"/>
          </a:xfrm>
          <a:prstGeom prst="blockArc">
            <a:avLst>
              <a:gd name="adj1" fmla="val 10800000"/>
              <a:gd name="adj2" fmla="val 0"/>
              <a:gd name="adj3" fmla="val 25000"/>
            </a:avLst>
          </a:prstGeom>
          <a:solidFill>
            <a:srgbClr val="F05FD8">
              <a:alpha val="29409"/>
            </a:srgbClr>
          </a:solidFill>
          <a:ln w="19050" cap="flat" cmpd="sng">
            <a:solidFill>
              <a:schemeClr val="lt1">
                <a:alpha val="0"/>
              </a:schemeClr>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pic>
        <p:nvPicPr>
          <p:cNvPr id="292" name="Google Shape;292;g812bb222c2_4_22" descr="A close up of a logo&#10;&#10;Description automatically generated"/>
          <p:cNvPicPr preferRelativeResize="0"/>
          <p:nvPr/>
        </p:nvPicPr>
        <p:blipFill rotWithShape="1">
          <a:blip r:embed="rId5">
            <a:alphaModFix/>
          </a:blip>
          <a:srcRect l="11239" r="2835"/>
          <a:stretch/>
        </p:blipFill>
        <p:spPr>
          <a:xfrm rot="3899483">
            <a:off x="7097202" y="3322351"/>
            <a:ext cx="1940251" cy="1631869"/>
          </a:xfrm>
          <a:prstGeom prst="rect">
            <a:avLst/>
          </a:prstGeom>
          <a:noFill/>
          <a:ln>
            <a:noFill/>
          </a:ln>
        </p:spPr>
      </p:pic>
      <p:pic>
        <p:nvPicPr>
          <p:cNvPr id="293" name="Google Shape;293;g812bb222c2_4_22" descr="DNA"/>
          <p:cNvPicPr preferRelativeResize="0"/>
          <p:nvPr/>
        </p:nvPicPr>
        <p:blipFill rotWithShape="1">
          <a:blip r:embed="rId6">
            <a:alphaModFix/>
          </a:blip>
          <a:srcRect/>
          <a:stretch/>
        </p:blipFill>
        <p:spPr>
          <a:xfrm rot="7216509">
            <a:off x="6017273" y="2391408"/>
            <a:ext cx="2854725" cy="2854725"/>
          </a:xfrm>
          <a:prstGeom prst="rect">
            <a:avLst/>
          </a:prstGeom>
          <a:noFill/>
          <a:ln>
            <a:noFill/>
          </a:ln>
        </p:spPr>
      </p:pic>
      <p:sp>
        <p:nvSpPr>
          <p:cNvPr id="294" name="Google Shape;294;g812bb222c2_4_22"/>
          <p:cNvSpPr txBox="1"/>
          <p:nvPr/>
        </p:nvSpPr>
        <p:spPr>
          <a:xfrm>
            <a:off x="6291375" y="82625"/>
            <a:ext cx="2852400" cy="187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Slab"/>
              <a:ea typeface="Roboto Slab"/>
              <a:cs typeface="Roboto Slab"/>
              <a:sym typeface="Roboto Slab"/>
            </a:endParaRPr>
          </a:p>
          <a:p>
            <a:pPr marL="0" lvl="0" indent="0" algn="l" rtl="0">
              <a:spcBef>
                <a:spcPts val="0"/>
              </a:spcBef>
              <a:spcAft>
                <a:spcPts val="0"/>
              </a:spcAft>
              <a:buNone/>
            </a:pPr>
            <a:r>
              <a:rPr lang="en-US">
                <a:latin typeface="Roboto Slab"/>
                <a:ea typeface="Roboto Slab"/>
                <a:cs typeface="Roboto Slab"/>
                <a:sym typeface="Roboto Slab"/>
              </a:rPr>
              <a:t>By:</a:t>
            </a:r>
            <a:endParaRPr>
              <a:latin typeface="Roboto Slab"/>
              <a:ea typeface="Roboto Slab"/>
              <a:cs typeface="Roboto Slab"/>
              <a:sym typeface="Roboto Slab"/>
            </a:endParaRPr>
          </a:p>
          <a:p>
            <a:pPr marL="0" lvl="0" indent="0" algn="l" rtl="0">
              <a:spcBef>
                <a:spcPts val="0"/>
              </a:spcBef>
              <a:spcAft>
                <a:spcPts val="0"/>
              </a:spcAft>
              <a:buNone/>
            </a:pPr>
            <a:r>
              <a:rPr lang="en-US">
                <a:latin typeface="Roboto Slab"/>
                <a:ea typeface="Roboto Slab"/>
                <a:cs typeface="Roboto Slab"/>
                <a:sym typeface="Roboto Slab"/>
              </a:rPr>
              <a:t>1.Faliha Zikra</a:t>
            </a:r>
            <a:endParaRPr>
              <a:latin typeface="Roboto Slab"/>
              <a:ea typeface="Roboto Slab"/>
              <a:cs typeface="Roboto Slab"/>
              <a:sym typeface="Roboto Slab"/>
            </a:endParaRPr>
          </a:p>
          <a:p>
            <a:pPr marL="0" lvl="0" indent="0" algn="l" rtl="0">
              <a:spcBef>
                <a:spcPts val="0"/>
              </a:spcBef>
              <a:spcAft>
                <a:spcPts val="0"/>
              </a:spcAft>
              <a:buNone/>
            </a:pPr>
            <a:r>
              <a:rPr lang="en-US">
                <a:latin typeface="Roboto Slab"/>
                <a:ea typeface="Roboto Slab"/>
                <a:cs typeface="Roboto Slab"/>
                <a:sym typeface="Roboto Slab"/>
              </a:rPr>
              <a:t>2.Mytreyi Reddy</a:t>
            </a:r>
            <a:endParaRPr>
              <a:latin typeface="Roboto Slab"/>
              <a:ea typeface="Roboto Slab"/>
              <a:cs typeface="Roboto Slab"/>
              <a:sym typeface="Roboto Slab"/>
            </a:endParaRPr>
          </a:p>
          <a:p>
            <a:pPr marL="0" lvl="0" indent="0" algn="l" rtl="0">
              <a:spcBef>
                <a:spcPts val="0"/>
              </a:spcBef>
              <a:spcAft>
                <a:spcPts val="0"/>
              </a:spcAft>
              <a:buNone/>
            </a:pPr>
            <a:r>
              <a:rPr lang="en-US">
                <a:latin typeface="Roboto Slab"/>
                <a:ea typeface="Roboto Slab"/>
                <a:cs typeface="Roboto Slab"/>
                <a:sym typeface="Roboto Slab"/>
              </a:rPr>
              <a:t>3.Sri Ananya Kondiparthy</a:t>
            </a:r>
            <a:endParaRPr>
              <a:latin typeface="Roboto Slab"/>
              <a:ea typeface="Roboto Slab"/>
              <a:cs typeface="Roboto Slab"/>
              <a:sym typeface="Roboto Slab"/>
            </a:endParaRPr>
          </a:p>
          <a:p>
            <a:pPr marL="0" lvl="0" indent="0" algn="l" rtl="0">
              <a:spcBef>
                <a:spcPts val="0"/>
              </a:spcBef>
              <a:spcAft>
                <a:spcPts val="0"/>
              </a:spcAft>
              <a:buNone/>
            </a:pPr>
            <a:r>
              <a:rPr lang="en-US">
                <a:latin typeface="Roboto Slab"/>
                <a:ea typeface="Roboto Slab"/>
                <a:cs typeface="Roboto Slab"/>
                <a:sym typeface="Roboto Slab"/>
              </a:rPr>
              <a:t>4.Apoorva Revankar</a:t>
            </a:r>
            <a:endParaRPr>
              <a:latin typeface="Roboto Slab"/>
              <a:ea typeface="Roboto Slab"/>
              <a:cs typeface="Roboto Slab"/>
              <a:sym typeface="Roboto Slab"/>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7"/>
          <p:cNvSpPr txBox="1">
            <a:spLocks noGrp="1"/>
          </p:cNvSpPr>
          <p:nvPr>
            <p:ph type="ctrTitle"/>
          </p:nvPr>
        </p:nvSpPr>
        <p:spPr>
          <a:xfrm>
            <a:off x="1026820" y="1265275"/>
            <a:ext cx="6558600" cy="636000"/>
          </a:xfrm>
          <a:prstGeom prst="rect">
            <a:avLst/>
          </a:prstGeom>
          <a:noFill/>
          <a:ln>
            <a:noFill/>
          </a:ln>
        </p:spPr>
        <p:txBody>
          <a:bodyPr spcFirstLastPara="1" wrap="square" lIns="0" tIns="0" rIns="0" bIns="0" anchor="b" anchorCtr="0">
            <a:noAutofit/>
          </a:bodyPr>
          <a:lstStyle/>
          <a:p>
            <a:pPr marL="0" lvl="0" indent="0" algn="ctr" rtl="0">
              <a:lnSpc>
                <a:spcPct val="100000"/>
              </a:lnSpc>
              <a:spcBef>
                <a:spcPts val="0"/>
              </a:spcBef>
              <a:spcAft>
                <a:spcPts val="0"/>
              </a:spcAft>
              <a:buSzPts val="3600"/>
              <a:buNone/>
            </a:pPr>
            <a:r>
              <a:rPr lang="en-US"/>
              <a:t>Outcomes</a:t>
            </a:r>
            <a:endParaRPr/>
          </a:p>
        </p:txBody>
      </p:sp>
      <p:sp>
        <p:nvSpPr>
          <p:cNvPr id="391" name="Google Shape;391;p7"/>
          <p:cNvSpPr txBox="1">
            <a:spLocks noGrp="1"/>
          </p:cNvSpPr>
          <p:nvPr>
            <p:ph type="subTitle" idx="1"/>
          </p:nvPr>
        </p:nvSpPr>
        <p:spPr>
          <a:xfrm>
            <a:off x="1745245" y="1901406"/>
            <a:ext cx="5993700" cy="7848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2000"/>
              <a:buNone/>
            </a:pPr>
            <a:r>
              <a:rPr lang="en-US">
                <a:latin typeface="Calibri"/>
                <a:ea typeface="Calibri"/>
                <a:cs typeface="Calibri"/>
                <a:sym typeface="Calibri"/>
              </a:rPr>
              <a:t>&gt; Improving user’s health outcomes by </a:t>
            </a:r>
            <a:r>
              <a:rPr lang="en-US" b="1">
                <a:latin typeface="Calibri"/>
                <a:ea typeface="Calibri"/>
                <a:cs typeface="Calibri"/>
                <a:sym typeface="Calibri"/>
              </a:rPr>
              <a:t>15%</a:t>
            </a:r>
            <a:r>
              <a:rPr lang="en-US">
                <a:latin typeface="Calibri"/>
                <a:ea typeface="Calibri"/>
                <a:cs typeface="Calibri"/>
                <a:sym typeface="Calibri"/>
              </a:rPr>
              <a:t>.</a:t>
            </a:r>
            <a:endParaRPr/>
          </a:p>
          <a:p>
            <a:pPr marL="0" lvl="0" indent="0" algn="l" rtl="0">
              <a:lnSpc>
                <a:spcPct val="100000"/>
              </a:lnSpc>
              <a:spcBef>
                <a:spcPts val="0"/>
              </a:spcBef>
              <a:spcAft>
                <a:spcPts val="0"/>
              </a:spcAft>
              <a:buSzPts val="2000"/>
              <a:buNone/>
            </a:pPr>
            <a:r>
              <a:rPr lang="en-US">
                <a:latin typeface="Calibri"/>
                <a:ea typeface="Calibri"/>
                <a:cs typeface="Calibri"/>
                <a:sym typeface="Calibri"/>
              </a:rPr>
              <a:t>&gt; </a:t>
            </a:r>
            <a:r>
              <a:rPr lang="en-US" b="1">
                <a:latin typeface="Calibri"/>
                <a:ea typeface="Calibri"/>
                <a:cs typeface="Calibri"/>
                <a:sym typeface="Calibri"/>
              </a:rPr>
              <a:t>18%  </a:t>
            </a:r>
            <a:r>
              <a:rPr lang="en-US">
                <a:latin typeface="Calibri"/>
                <a:ea typeface="Calibri"/>
                <a:cs typeface="Calibri"/>
                <a:sym typeface="Calibri"/>
              </a:rPr>
              <a:t>increase in proactive communication between physician and user regarding health risks.</a:t>
            </a:r>
            <a:endParaRPr b="1"/>
          </a:p>
          <a:p>
            <a:pPr marL="0" lvl="0" indent="0" algn="l" rtl="0">
              <a:lnSpc>
                <a:spcPct val="100000"/>
              </a:lnSpc>
              <a:spcBef>
                <a:spcPts val="0"/>
              </a:spcBef>
              <a:spcAft>
                <a:spcPts val="0"/>
              </a:spcAft>
              <a:buSzPts val="2000"/>
              <a:buNone/>
            </a:pPr>
            <a:r>
              <a:rPr lang="en-US">
                <a:latin typeface="Calibri"/>
                <a:ea typeface="Calibri"/>
                <a:cs typeface="Calibri"/>
                <a:sym typeface="Calibri"/>
              </a:rPr>
              <a:t>&gt; Encourages lifestyle changes and preventative measures prior to the incidence of health risks by </a:t>
            </a:r>
            <a:r>
              <a:rPr lang="en-US" b="1">
                <a:latin typeface="Calibri"/>
                <a:ea typeface="Calibri"/>
                <a:cs typeface="Calibri"/>
                <a:sym typeface="Calibri"/>
              </a:rPr>
              <a:t>15 to 20%.</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8"/>
          <p:cNvSpPr txBox="1">
            <a:spLocks noGrp="1"/>
          </p:cNvSpPr>
          <p:nvPr>
            <p:ph type="ctrTitle"/>
          </p:nvPr>
        </p:nvSpPr>
        <p:spPr>
          <a:xfrm>
            <a:off x="1044971" y="1842994"/>
            <a:ext cx="6480000" cy="11598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6000"/>
              <a:buNone/>
            </a:pPr>
            <a:r>
              <a:rPr lang="en-US"/>
              <a:t>Business Requirements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9"/>
          <p:cNvSpPr txBox="1">
            <a:spLocks noGrp="1"/>
          </p:cNvSpPr>
          <p:nvPr>
            <p:ph type="title"/>
          </p:nvPr>
        </p:nvSpPr>
        <p:spPr>
          <a:xfrm>
            <a:off x="1507075" y="205975"/>
            <a:ext cx="6129900" cy="857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3000"/>
              <a:buNone/>
            </a:pPr>
            <a:r>
              <a:rPr lang="en-US">
                <a:solidFill>
                  <a:srgbClr val="002060"/>
                </a:solidFill>
              </a:rPr>
              <a:t>Business Requirement 1</a:t>
            </a:r>
            <a:endParaRPr>
              <a:solidFill>
                <a:srgbClr val="002060"/>
              </a:solidFill>
            </a:endParaRPr>
          </a:p>
        </p:txBody>
      </p:sp>
      <p:sp>
        <p:nvSpPr>
          <p:cNvPr id="402" name="Google Shape;402;p9"/>
          <p:cNvSpPr txBox="1">
            <a:spLocks noGrp="1"/>
          </p:cNvSpPr>
          <p:nvPr>
            <p:ph type="body" idx="1"/>
          </p:nvPr>
        </p:nvSpPr>
        <p:spPr>
          <a:xfrm>
            <a:off x="1414475" y="864975"/>
            <a:ext cx="6570900" cy="4060800"/>
          </a:xfrm>
          <a:prstGeom prst="rect">
            <a:avLst/>
          </a:prstGeom>
          <a:noFill/>
          <a:ln>
            <a:noFill/>
          </a:ln>
        </p:spPr>
        <p:txBody>
          <a:bodyPr spcFirstLastPara="1" wrap="square" lIns="0" tIns="0" rIns="0" bIns="0" anchor="t" anchorCtr="0">
            <a:noAutofit/>
          </a:bodyPr>
          <a:lstStyle/>
          <a:p>
            <a:pPr marL="457200" lvl="0" indent="-381000" algn="l" rtl="0">
              <a:lnSpc>
                <a:spcPct val="100000"/>
              </a:lnSpc>
              <a:spcBef>
                <a:spcPts val="600"/>
              </a:spcBef>
              <a:spcAft>
                <a:spcPts val="0"/>
              </a:spcAft>
              <a:buSzPts val="2400"/>
              <a:buChar char="﹡"/>
            </a:pPr>
            <a:r>
              <a:rPr lang="en-US" b="1"/>
              <a:t>The system should allow the customer to order a kit.</a:t>
            </a:r>
            <a:endParaRPr/>
          </a:p>
          <a:p>
            <a:pPr marL="914400" lvl="1" indent="-228600" algn="l" rtl="0">
              <a:lnSpc>
                <a:spcPct val="100000"/>
              </a:lnSpc>
              <a:spcBef>
                <a:spcPts val="0"/>
              </a:spcBef>
              <a:spcAft>
                <a:spcPts val="0"/>
              </a:spcAft>
              <a:buSzPts val="2400"/>
              <a:buNone/>
            </a:pPr>
            <a:endParaRPr sz="1200"/>
          </a:p>
          <a:p>
            <a:pPr marL="914400" lvl="1" indent="-317500" algn="l" rtl="0">
              <a:lnSpc>
                <a:spcPct val="100000"/>
              </a:lnSpc>
              <a:spcBef>
                <a:spcPts val="0"/>
              </a:spcBef>
              <a:spcAft>
                <a:spcPts val="0"/>
              </a:spcAft>
              <a:buSzPts val="1400"/>
              <a:buChar char="○"/>
            </a:pPr>
            <a:r>
              <a:rPr lang="en-US" sz="1400"/>
              <a:t>The system should allow the customer to select from Wellness or Ancestry and Wellness kits.</a:t>
            </a:r>
            <a:endParaRPr sz="1400"/>
          </a:p>
          <a:p>
            <a:pPr marL="914400" lvl="0" indent="0" algn="l" rtl="0">
              <a:lnSpc>
                <a:spcPct val="100000"/>
              </a:lnSpc>
              <a:spcBef>
                <a:spcPts val="0"/>
              </a:spcBef>
              <a:spcAft>
                <a:spcPts val="0"/>
              </a:spcAft>
              <a:buNone/>
            </a:pPr>
            <a:endParaRPr sz="1400"/>
          </a:p>
          <a:p>
            <a:pPr marL="914400" lvl="1" indent="-317500" algn="l" rtl="0">
              <a:lnSpc>
                <a:spcPct val="100000"/>
              </a:lnSpc>
              <a:spcBef>
                <a:spcPts val="0"/>
              </a:spcBef>
              <a:spcAft>
                <a:spcPts val="0"/>
              </a:spcAft>
              <a:buSzPts val="1400"/>
              <a:buChar char="○"/>
            </a:pPr>
            <a:r>
              <a:rPr lang="en-US" sz="1400"/>
              <a:t>The system should allow the customer to enter their  the shipping address.</a:t>
            </a:r>
            <a:endParaRPr sz="1400"/>
          </a:p>
          <a:p>
            <a:pPr marL="914400" lvl="0" indent="0" algn="l" rtl="0">
              <a:lnSpc>
                <a:spcPct val="100000"/>
              </a:lnSpc>
              <a:spcBef>
                <a:spcPts val="0"/>
              </a:spcBef>
              <a:spcAft>
                <a:spcPts val="0"/>
              </a:spcAft>
              <a:buNone/>
            </a:pPr>
            <a:endParaRPr sz="1400"/>
          </a:p>
          <a:p>
            <a:pPr marL="914400" lvl="1" indent="-317500" algn="l" rtl="0">
              <a:lnSpc>
                <a:spcPct val="100000"/>
              </a:lnSpc>
              <a:spcBef>
                <a:spcPts val="0"/>
              </a:spcBef>
              <a:spcAft>
                <a:spcPts val="0"/>
              </a:spcAft>
              <a:buSzPts val="1400"/>
              <a:buChar char="○"/>
            </a:pPr>
            <a:r>
              <a:rPr lang="en-US" sz="1400"/>
              <a:t>The system should allow the customer to enter their  payment information and checkout the kit</a:t>
            </a:r>
            <a:endParaRPr sz="1400"/>
          </a:p>
          <a:p>
            <a:pPr marL="914400" lvl="0" indent="0" algn="l" rtl="0">
              <a:lnSpc>
                <a:spcPct val="100000"/>
              </a:lnSpc>
              <a:spcBef>
                <a:spcPts val="0"/>
              </a:spcBef>
              <a:spcAft>
                <a:spcPts val="0"/>
              </a:spcAft>
              <a:buNone/>
            </a:pPr>
            <a:endParaRPr sz="1400"/>
          </a:p>
          <a:p>
            <a:pPr marL="914400" marR="0" lvl="1" indent="-317500" algn="l" rtl="0">
              <a:lnSpc>
                <a:spcPct val="100000"/>
              </a:lnSpc>
              <a:spcBef>
                <a:spcPts val="0"/>
              </a:spcBef>
              <a:spcAft>
                <a:spcPts val="0"/>
              </a:spcAft>
              <a:buSzPts val="1400"/>
              <a:buChar char="○"/>
            </a:pPr>
            <a:r>
              <a:rPr lang="en-US" sz="1400"/>
              <a:t>The system should update the order details in the Order Data Store, after payment.</a:t>
            </a:r>
            <a:br>
              <a:rPr lang="en-US" sz="1400"/>
            </a:br>
            <a:endParaRPr sz="1400"/>
          </a:p>
          <a:p>
            <a:pPr marL="457200" lvl="0" indent="-228600" algn="l" rtl="0">
              <a:lnSpc>
                <a:spcPct val="100000"/>
              </a:lnSpc>
              <a:spcBef>
                <a:spcPts val="600"/>
              </a:spcBef>
              <a:spcAft>
                <a:spcPts val="0"/>
              </a:spcAft>
              <a:buSzPts val="2400"/>
              <a:buNone/>
            </a:pPr>
            <a:endParaRPr/>
          </a:p>
        </p:txBody>
      </p:sp>
      <p:sp>
        <p:nvSpPr>
          <p:cNvPr id="403" name="Google Shape;403;p9"/>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g812bb222c2_2_7"/>
          <p:cNvSpPr txBox="1">
            <a:spLocks noGrp="1"/>
          </p:cNvSpPr>
          <p:nvPr>
            <p:ph type="title"/>
          </p:nvPr>
        </p:nvSpPr>
        <p:spPr>
          <a:xfrm>
            <a:off x="1507075" y="64525"/>
            <a:ext cx="6129900" cy="857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3000"/>
              <a:buNone/>
            </a:pPr>
            <a:r>
              <a:rPr lang="en-US">
                <a:solidFill>
                  <a:srgbClr val="002060"/>
                </a:solidFill>
              </a:rPr>
              <a:t>Business Requirement 2</a:t>
            </a:r>
            <a:endParaRPr>
              <a:solidFill>
                <a:srgbClr val="002060"/>
              </a:solidFill>
            </a:endParaRPr>
          </a:p>
        </p:txBody>
      </p:sp>
      <p:sp>
        <p:nvSpPr>
          <p:cNvPr id="409" name="Google Shape;409;g812bb222c2_2_7"/>
          <p:cNvSpPr txBox="1">
            <a:spLocks noGrp="1"/>
          </p:cNvSpPr>
          <p:nvPr>
            <p:ph type="body" idx="1"/>
          </p:nvPr>
        </p:nvSpPr>
        <p:spPr>
          <a:xfrm>
            <a:off x="1241575" y="689050"/>
            <a:ext cx="6795300" cy="4060800"/>
          </a:xfrm>
          <a:prstGeom prst="rect">
            <a:avLst/>
          </a:prstGeom>
          <a:noFill/>
          <a:ln>
            <a:noFill/>
          </a:ln>
        </p:spPr>
        <p:txBody>
          <a:bodyPr spcFirstLastPara="1" wrap="square" lIns="0" tIns="0" rIns="0" bIns="0" anchor="t" anchorCtr="0">
            <a:noAutofit/>
          </a:bodyPr>
          <a:lstStyle/>
          <a:p>
            <a:pPr marL="457200" lvl="0" indent="0" algn="l" rtl="0">
              <a:lnSpc>
                <a:spcPct val="100000"/>
              </a:lnSpc>
              <a:spcBef>
                <a:spcPts val="600"/>
              </a:spcBef>
              <a:spcAft>
                <a:spcPts val="0"/>
              </a:spcAft>
              <a:buNone/>
            </a:pPr>
            <a:r>
              <a:rPr lang="en-US" b="1"/>
              <a:t>The system should allow the processing of the order by the Clerk and Geneticist .</a:t>
            </a:r>
            <a:endParaRPr sz="1600"/>
          </a:p>
          <a:p>
            <a:pPr marL="457200" lvl="0" indent="0" algn="l" rtl="0">
              <a:lnSpc>
                <a:spcPct val="100000"/>
              </a:lnSpc>
              <a:spcBef>
                <a:spcPts val="0"/>
              </a:spcBef>
              <a:spcAft>
                <a:spcPts val="0"/>
              </a:spcAft>
              <a:buNone/>
            </a:pPr>
            <a:endParaRPr/>
          </a:p>
          <a:p>
            <a:pPr marL="914400" lvl="1" indent="-317500" algn="just" rtl="0">
              <a:lnSpc>
                <a:spcPct val="115000"/>
              </a:lnSpc>
              <a:spcBef>
                <a:spcPts val="0"/>
              </a:spcBef>
              <a:spcAft>
                <a:spcPts val="0"/>
              </a:spcAft>
              <a:buSzPts val="1400"/>
              <a:buChar char="○"/>
            </a:pPr>
            <a:r>
              <a:rPr lang="en-US" sz="1400"/>
              <a:t>The system should allow the clerk to generate a UPS tracking number for shipping.</a:t>
            </a:r>
            <a:endParaRPr sz="1400"/>
          </a:p>
          <a:p>
            <a:pPr marL="914400" lvl="0" indent="0" algn="just" rtl="0">
              <a:lnSpc>
                <a:spcPct val="115000"/>
              </a:lnSpc>
              <a:spcBef>
                <a:spcPts val="600"/>
              </a:spcBef>
              <a:spcAft>
                <a:spcPts val="0"/>
              </a:spcAft>
              <a:buNone/>
            </a:pPr>
            <a:endParaRPr sz="1400"/>
          </a:p>
          <a:p>
            <a:pPr marL="914400" lvl="1" indent="-317500" algn="just" rtl="0">
              <a:lnSpc>
                <a:spcPct val="115000"/>
              </a:lnSpc>
              <a:spcBef>
                <a:spcPts val="0"/>
              </a:spcBef>
              <a:spcAft>
                <a:spcPts val="0"/>
              </a:spcAft>
              <a:buSzPts val="1400"/>
              <a:buChar char="○"/>
            </a:pPr>
            <a:r>
              <a:rPr lang="en-US" sz="1400"/>
              <a:t>The system should allow the clerk to update the order information with the tracking number.</a:t>
            </a:r>
            <a:endParaRPr sz="1400"/>
          </a:p>
          <a:p>
            <a:pPr marL="914400" lvl="0" indent="0" algn="just" rtl="0">
              <a:lnSpc>
                <a:spcPct val="115000"/>
              </a:lnSpc>
              <a:spcBef>
                <a:spcPts val="600"/>
              </a:spcBef>
              <a:spcAft>
                <a:spcPts val="0"/>
              </a:spcAft>
              <a:buNone/>
            </a:pPr>
            <a:endParaRPr sz="1400"/>
          </a:p>
          <a:p>
            <a:pPr marL="914400" lvl="1" indent="-317500" algn="l" rtl="0">
              <a:spcBef>
                <a:spcPts val="0"/>
              </a:spcBef>
              <a:spcAft>
                <a:spcPts val="0"/>
              </a:spcAft>
              <a:buSzPts val="1400"/>
              <a:buChar char="○"/>
            </a:pPr>
            <a:r>
              <a:rPr lang="en-US" sz="1400"/>
              <a:t>The system should display the list of up- to date traits that the geneticist should analyze the sample for.</a:t>
            </a:r>
            <a:endParaRPr sz="1400"/>
          </a:p>
          <a:p>
            <a:pPr marL="914400" lvl="0" indent="0" algn="l" rtl="0">
              <a:spcBef>
                <a:spcPts val="600"/>
              </a:spcBef>
              <a:spcAft>
                <a:spcPts val="0"/>
              </a:spcAft>
              <a:buNone/>
            </a:pPr>
            <a:endParaRPr sz="1400"/>
          </a:p>
          <a:p>
            <a:pPr marL="914400" lvl="1" indent="-317500" algn="l" rtl="0">
              <a:spcBef>
                <a:spcPts val="0"/>
              </a:spcBef>
              <a:spcAft>
                <a:spcPts val="0"/>
              </a:spcAft>
              <a:buSzPts val="1400"/>
              <a:buChar char="○"/>
            </a:pPr>
            <a:r>
              <a:rPr lang="en-US" sz="1400"/>
              <a:t>The system should allow the geneticist to update the wellness information in the Wellness Data Store.</a:t>
            </a:r>
            <a:endParaRPr sz="1400"/>
          </a:p>
          <a:p>
            <a:pPr marL="704850" lvl="0" indent="0" algn="l" rtl="0">
              <a:spcBef>
                <a:spcPts val="600"/>
              </a:spcBef>
              <a:spcAft>
                <a:spcPts val="0"/>
              </a:spcAft>
              <a:buNone/>
            </a:pPr>
            <a:endParaRPr sz="1600"/>
          </a:p>
        </p:txBody>
      </p:sp>
      <p:sp>
        <p:nvSpPr>
          <p:cNvPr id="410" name="Google Shape;410;g812bb222c2_2_7"/>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10"/>
          <p:cNvSpPr txBox="1">
            <a:spLocks noGrp="1"/>
          </p:cNvSpPr>
          <p:nvPr>
            <p:ph type="title"/>
          </p:nvPr>
        </p:nvSpPr>
        <p:spPr>
          <a:xfrm>
            <a:off x="1507050" y="77400"/>
            <a:ext cx="6129900" cy="857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3000"/>
              <a:buNone/>
            </a:pPr>
            <a:r>
              <a:rPr lang="en-US">
                <a:solidFill>
                  <a:srgbClr val="002060"/>
                </a:solidFill>
              </a:rPr>
              <a:t>Business Requirement  3</a:t>
            </a:r>
            <a:endParaRPr>
              <a:solidFill>
                <a:srgbClr val="002060"/>
              </a:solidFill>
            </a:endParaRPr>
          </a:p>
        </p:txBody>
      </p:sp>
      <p:sp>
        <p:nvSpPr>
          <p:cNvPr id="416" name="Google Shape;416;p10"/>
          <p:cNvSpPr txBox="1">
            <a:spLocks noGrp="1"/>
          </p:cNvSpPr>
          <p:nvPr>
            <p:ph type="body" idx="1"/>
          </p:nvPr>
        </p:nvSpPr>
        <p:spPr>
          <a:xfrm>
            <a:off x="1241550" y="806200"/>
            <a:ext cx="6660900" cy="4060800"/>
          </a:xfrm>
          <a:prstGeom prst="rect">
            <a:avLst/>
          </a:prstGeom>
          <a:noFill/>
          <a:ln>
            <a:noFill/>
          </a:ln>
        </p:spPr>
        <p:txBody>
          <a:bodyPr spcFirstLastPara="1" wrap="square" lIns="0" tIns="0" rIns="0" bIns="0" anchor="t" anchorCtr="0">
            <a:noAutofit/>
          </a:bodyPr>
          <a:lstStyle/>
          <a:p>
            <a:pPr marL="533400" lvl="1" indent="0" algn="l" rtl="0">
              <a:lnSpc>
                <a:spcPct val="115000"/>
              </a:lnSpc>
              <a:spcBef>
                <a:spcPts val="0"/>
              </a:spcBef>
              <a:spcAft>
                <a:spcPts val="0"/>
              </a:spcAft>
              <a:buSzPts val="2400"/>
              <a:buNone/>
            </a:pPr>
            <a:r>
              <a:rPr lang="en-US" b="1"/>
              <a:t>The system should display a personalized user dashboard for the customer</a:t>
            </a:r>
            <a:endParaRPr b="1"/>
          </a:p>
          <a:p>
            <a:pPr marL="533400" lvl="1" indent="0" algn="l" rtl="0">
              <a:lnSpc>
                <a:spcPct val="115000"/>
              </a:lnSpc>
              <a:spcBef>
                <a:spcPts val="0"/>
              </a:spcBef>
              <a:spcAft>
                <a:spcPts val="0"/>
              </a:spcAft>
              <a:buSzPts val="2400"/>
              <a:buNone/>
            </a:pPr>
            <a:endParaRPr sz="1800" b="1"/>
          </a:p>
          <a:p>
            <a:pPr marL="914400" lvl="1" indent="-317500" algn="l" rtl="0">
              <a:lnSpc>
                <a:spcPct val="115000"/>
              </a:lnSpc>
              <a:spcBef>
                <a:spcPts val="0"/>
              </a:spcBef>
              <a:spcAft>
                <a:spcPts val="0"/>
              </a:spcAft>
              <a:buSzPts val="1400"/>
              <a:buChar char="○"/>
            </a:pPr>
            <a:r>
              <a:rPr lang="en-US" sz="1400">
                <a:solidFill>
                  <a:srgbClr val="627281"/>
                </a:solidFill>
              </a:rPr>
              <a:t>The system should allow customers to select and view either their ancestry, wellness or statistical information</a:t>
            </a:r>
            <a:r>
              <a:rPr lang="en-US" sz="1400">
                <a:solidFill>
                  <a:srgbClr val="000000"/>
                </a:solidFill>
              </a:rPr>
              <a:t>.</a:t>
            </a:r>
            <a:endParaRPr sz="1400">
              <a:solidFill>
                <a:srgbClr val="000000"/>
              </a:solidFill>
            </a:endParaRPr>
          </a:p>
          <a:p>
            <a:pPr marL="914400" lvl="0" indent="0" algn="l" rtl="0">
              <a:lnSpc>
                <a:spcPct val="115000"/>
              </a:lnSpc>
              <a:spcBef>
                <a:spcPts val="600"/>
              </a:spcBef>
              <a:spcAft>
                <a:spcPts val="0"/>
              </a:spcAft>
              <a:buNone/>
            </a:pPr>
            <a:endParaRPr sz="1400">
              <a:solidFill>
                <a:srgbClr val="000000"/>
              </a:solidFill>
            </a:endParaRPr>
          </a:p>
          <a:p>
            <a:pPr marL="914400" lvl="1" indent="-317500" algn="l" rtl="0">
              <a:lnSpc>
                <a:spcPct val="115000"/>
              </a:lnSpc>
              <a:spcBef>
                <a:spcPts val="0"/>
              </a:spcBef>
              <a:spcAft>
                <a:spcPts val="0"/>
              </a:spcAft>
              <a:buSzPts val="1400"/>
              <a:buChar char="○"/>
            </a:pPr>
            <a:r>
              <a:rPr lang="en-US" sz="1400"/>
              <a:t>The system should allow customer to add his physician into his profile account.</a:t>
            </a:r>
            <a:endParaRPr sz="1400"/>
          </a:p>
          <a:p>
            <a:pPr marL="914400" lvl="0" indent="0" algn="l" rtl="0">
              <a:lnSpc>
                <a:spcPct val="115000"/>
              </a:lnSpc>
              <a:spcBef>
                <a:spcPts val="0"/>
              </a:spcBef>
              <a:spcAft>
                <a:spcPts val="0"/>
              </a:spcAft>
              <a:buNone/>
            </a:pPr>
            <a:endParaRPr sz="1400"/>
          </a:p>
          <a:p>
            <a:pPr marL="914400" lvl="1" indent="-317500" algn="l" rtl="0">
              <a:lnSpc>
                <a:spcPct val="115000"/>
              </a:lnSpc>
              <a:spcBef>
                <a:spcPts val="0"/>
              </a:spcBef>
              <a:spcAft>
                <a:spcPts val="0"/>
              </a:spcAft>
              <a:buSzPts val="1400"/>
              <a:buChar char="○"/>
            </a:pPr>
            <a:r>
              <a:rPr lang="en-US" sz="1400"/>
              <a:t>The system should prompt the customer to grant permission to use their payment details.</a:t>
            </a:r>
            <a:endParaRPr sz="1400"/>
          </a:p>
          <a:p>
            <a:pPr marL="914400" lvl="0" indent="0" algn="l" rtl="0">
              <a:lnSpc>
                <a:spcPct val="115000"/>
              </a:lnSpc>
              <a:spcBef>
                <a:spcPts val="0"/>
              </a:spcBef>
              <a:spcAft>
                <a:spcPts val="0"/>
              </a:spcAft>
              <a:buNone/>
            </a:pPr>
            <a:endParaRPr sz="1400"/>
          </a:p>
          <a:p>
            <a:pPr marL="914400" lvl="1" indent="-317500" algn="l" rtl="0">
              <a:lnSpc>
                <a:spcPct val="115000"/>
              </a:lnSpc>
              <a:spcBef>
                <a:spcPts val="0"/>
              </a:spcBef>
              <a:spcAft>
                <a:spcPts val="0"/>
              </a:spcAft>
              <a:buSzPts val="1400"/>
              <a:buChar char="○"/>
            </a:pPr>
            <a:r>
              <a:rPr lang="en-US" sz="1400"/>
              <a:t>The system should update the customer order with the physician’s details.</a:t>
            </a:r>
            <a:endParaRPr sz="1400"/>
          </a:p>
          <a:p>
            <a:pPr marL="457200" lvl="0" indent="-228600" algn="l" rtl="0">
              <a:lnSpc>
                <a:spcPct val="115000"/>
              </a:lnSpc>
              <a:spcBef>
                <a:spcPts val="600"/>
              </a:spcBef>
              <a:spcAft>
                <a:spcPts val="0"/>
              </a:spcAft>
              <a:buSzPts val="2400"/>
              <a:buNone/>
            </a:pPr>
            <a:endParaRPr sz="1400"/>
          </a:p>
        </p:txBody>
      </p:sp>
      <p:sp>
        <p:nvSpPr>
          <p:cNvPr id="417" name="Google Shape;417;p10"/>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11"/>
          <p:cNvSpPr txBox="1">
            <a:spLocks noGrp="1"/>
          </p:cNvSpPr>
          <p:nvPr>
            <p:ph type="title"/>
          </p:nvPr>
        </p:nvSpPr>
        <p:spPr>
          <a:xfrm>
            <a:off x="1507075" y="205975"/>
            <a:ext cx="6129900" cy="857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3000"/>
              <a:buNone/>
            </a:pPr>
            <a:r>
              <a:rPr lang="en-US">
                <a:solidFill>
                  <a:srgbClr val="002060"/>
                </a:solidFill>
              </a:rPr>
              <a:t>Business Requirement  4</a:t>
            </a:r>
            <a:endParaRPr>
              <a:solidFill>
                <a:srgbClr val="002060"/>
              </a:solidFill>
            </a:endParaRPr>
          </a:p>
        </p:txBody>
      </p:sp>
      <p:sp>
        <p:nvSpPr>
          <p:cNvPr id="423" name="Google Shape;423;p11"/>
          <p:cNvSpPr txBox="1">
            <a:spLocks noGrp="1"/>
          </p:cNvSpPr>
          <p:nvPr>
            <p:ph type="body" idx="1"/>
          </p:nvPr>
        </p:nvSpPr>
        <p:spPr>
          <a:xfrm>
            <a:off x="1285875" y="864975"/>
            <a:ext cx="6699300" cy="4060800"/>
          </a:xfrm>
          <a:prstGeom prst="rect">
            <a:avLst/>
          </a:prstGeom>
          <a:noFill/>
          <a:ln>
            <a:noFill/>
          </a:ln>
        </p:spPr>
        <p:txBody>
          <a:bodyPr spcFirstLastPara="1" wrap="square" lIns="0" tIns="0" rIns="0" bIns="0" anchor="t" anchorCtr="0">
            <a:noAutofit/>
          </a:bodyPr>
          <a:lstStyle/>
          <a:p>
            <a:pPr marL="533400" lvl="1" indent="0" algn="l" rtl="0">
              <a:lnSpc>
                <a:spcPct val="100000"/>
              </a:lnSpc>
              <a:spcBef>
                <a:spcPts val="0"/>
              </a:spcBef>
              <a:spcAft>
                <a:spcPts val="0"/>
              </a:spcAft>
              <a:buSzPts val="2400"/>
              <a:buNone/>
            </a:pPr>
            <a:endParaRPr sz="1600"/>
          </a:p>
          <a:p>
            <a:pPr marL="533400" lvl="1" indent="0" algn="l" rtl="0">
              <a:lnSpc>
                <a:spcPct val="100000"/>
              </a:lnSpc>
              <a:spcBef>
                <a:spcPts val="0"/>
              </a:spcBef>
              <a:spcAft>
                <a:spcPts val="0"/>
              </a:spcAft>
              <a:buSzPts val="2400"/>
              <a:buNone/>
            </a:pPr>
            <a:r>
              <a:rPr lang="en-US" b="1"/>
              <a:t>The system should display a personalized user dashboard for the physician</a:t>
            </a:r>
            <a:endParaRPr sz="1600"/>
          </a:p>
          <a:p>
            <a:pPr marL="533400" lvl="1" indent="0" algn="l" rtl="0">
              <a:lnSpc>
                <a:spcPct val="100000"/>
              </a:lnSpc>
              <a:spcBef>
                <a:spcPts val="0"/>
              </a:spcBef>
              <a:spcAft>
                <a:spcPts val="0"/>
              </a:spcAft>
              <a:buSzPts val="2400"/>
              <a:buNone/>
            </a:pPr>
            <a:endParaRPr sz="1600"/>
          </a:p>
          <a:p>
            <a:pPr marL="914400" marR="0" lvl="1" indent="-317500" algn="l" rtl="0">
              <a:lnSpc>
                <a:spcPct val="100000"/>
              </a:lnSpc>
              <a:spcBef>
                <a:spcPts val="0"/>
              </a:spcBef>
              <a:spcAft>
                <a:spcPts val="0"/>
              </a:spcAft>
              <a:buSzPts val="1400"/>
              <a:buChar char="○"/>
            </a:pPr>
            <a:r>
              <a:rPr lang="en-US" sz="1400"/>
              <a:t>The system should allow physician to choose the patient whose report they want to view.</a:t>
            </a:r>
            <a:endParaRPr sz="1400"/>
          </a:p>
          <a:p>
            <a:pPr marL="914400" marR="0" lvl="0" indent="0" algn="l" rtl="0">
              <a:lnSpc>
                <a:spcPct val="100000"/>
              </a:lnSpc>
              <a:spcBef>
                <a:spcPts val="0"/>
              </a:spcBef>
              <a:spcAft>
                <a:spcPts val="0"/>
              </a:spcAft>
              <a:buNone/>
            </a:pPr>
            <a:endParaRPr sz="1400"/>
          </a:p>
          <a:p>
            <a:pPr marL="914400" marR="0" lvl="1" indent="-317500" algn="l" rtl="0">
              <a:lnSpc>
                <a:spcPct val="100000"/>
              </a:lnSpc>
              <a:spcBef>
                <a:spcPts val="0"/>
              </a:spcBef>
              <a:spcAft>
                <a:spcPts val="0"/>
              </a:spcAft>
              <a:buSzPts val="1400"/>
              <a:buChar char="○"/>
            </a:pPr>
            <a:r>
              <a:rPr lang="en-US" sz="1400"/>
              <a:t>The system should allow Physicians to access the patient’s personalized report.</a:t>
            </a:r>
            <a:endParaRPr sz="1400"/>
          </a:p>
          <a:p>
            <a:pPr marL="914400" marR="0" lvl="0" indent="0" algn="l" rtl="0">
              <a:lnSpc>
                <a:spcPct val="100000"/>
              </a:lnSpc>
              <a:spcBef>
                <a:spcPts val="0"/>
              </a:spcBef>
              <a:spcAft>
                <a:spcPts val="0"/>
              </a:spcAft>
              <a:buNone/>
            </a:pPr>
            <a:endParaRPr sz="1400"/>
          </a:p>
          <a:p>
            <a:pPr marL="914400" marR="0" lvl="1" indent="-317500" algn="l" rtl="0">
              <a:lnSpc>
                <a:spcPct val="100000"/>
              </a:lnSpc>
              <a:spcBef>
                <a:spcPts val="0"/>
              </a:spcBef>
              <a:spcAft>
                <a:spcPts val="0"/>
              </a:spcAft>
              <a:buSzPts val="1400"/>
              <a:buChar char="○"/>
            </a:pPr>
            <a:r>
              <a:rPr lang="en-US" sz="1400"/>
              <a:t>The system should allow physician to order more tests for his patient from a list of tests.</a:t>
            </a:r>
            <a:endParaRPr sz="1400"/>
          </a:p>
          <a:p>
            <a:pPr marL="914400" marR="0" lvl="0" indent="0" algn="l" rtl="0">
              <a:lnSpc>
                <a:spcPct val="100000"/>
              </a:lnSpc>
              <a:spcBef>
                <a:spcPts val="0"/>
              </a:spcBef>
              <a:spcAft>
                <a:spcPts val="0"/>
              </a:spcAft>
              <a:buNone/>
            </a:pPr>
            <a:endParaRPr sz="1400"/>
          </a:p>
          <a:p>
            <a:pPr marL="914400" marR="0" lvl="1" indent="-317500" algn="l" rtl="0">
              <a:lnSpc>
                <a:spcPct val="100000"/>
              </a:lnSpc>
              <a:spcBef>
                <a:spcPts val="0"/>
              </a:spcBef>
              <a:spcAft>
                <a:spcPts val="0"/>
              </a:spcAft>
              <a:buSzPts val="1400"/>
              <a:buChar char="○"/>
            </a:pPr>
            <a:r>
              <a:rPr lang="en-US" sz="1400"/>
              <a:t>The system should display results of the additional tests ordered by physician. </a:t>
            </a:r>
            <a:endParaRPr sz="1400"/>
          </a:p>
          <a:p>
            <a:pPr marL="533400" lvl="1" indent="0" algn="l" rtl="0">
              <a:lnSpc>
                <a:spcPct val="100000"/>
              </a:lnSpc>
              <a:spcBef>
                <a:spcPts val="0"/>
              </a:spcBef>
              <a:spcAft>
                <a:spcPts val="0"/>
              </a:spcAft>
              <a:buSzPts val="2400"/>
              <a:buNone/>
            </a:pPr>
            <a:br>
              <a:rPr lang="en-US" sz="1400"/>
            </a:br>
            <a:br>
              <a:rPr lang="en-US" sz="1400"/>
            </a:br>
            <a:br>
              <a:rPr lang="en-US" sz="1600"/>
            </a:br>
            <a:endParaRPr sz="1600"/>
          </a:p>
          <a:p>
            <a:pPr marL="457200" lvl="0" indent="-228600" algn="l" rtl="0">
              <a:lnSpc>
                <a:spcPct val="100000"/>
              </a:lnSpc>
              <a:spcBef>
                <a:spcPts val="600"/>
              </a:spcBef>
              <a:spcAft>
                <a:spcPts val="0"/>
              </a:spcAft>
              <a:buSzPts val="2400"/>
              <a:buNone/>
            </a:pPr>
            <a:endParaRPr/>
          </a:p>
        </p:txBody>
      </p:sp>
      <p:sp>
        <p:nvSpPr>
          <p:cNvPr id="424" name="Google Shape;424;p11"/>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EB794"/>
        </a:solidFill>
        <a:effectLst/>
      </p:bgPr>
    </p:bg>
    <p:spTree>
      <p:nvGrpSpPr>
        <p:cNvPr id="1" name="Shape 428"/>
        <p:cNvGrpSpPr/>
        <p:nvPr/>
      </p:nvGrpSpPr>
      <p:grpSpPr>
        <a:xfrm>
          <a:off x="0" y="0"/>
          <a:ext cx="0" cy="0"/>
          <a:chOff x="0" y="0"/>
          <a:chExt cx="0" cy="0"/>
        </a:xfrm>
      </p:grpSpPr>
      <p:sp>
        <p:nvSpPr>
          <p:cNvPr id="429" name="Google Shape;429;p16"/>
          <p:cNvSpPr/>
          <p:nvPr/>
        </p:nvSpPr>
        <p:spPr>
          <a:xfrm>
            <a:off x="3873825" y="859801"/>
            <a:ext cx="4398045" cy="3423928"/>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16"/>
          <p:cNvSpPr/>
          <p:nvPr/>
        </p:nvSpPr>
        <p:spPr>
          <a:xfrm>
            <a:off x="4057867" y="1041625"/>
            <a:ext cx="4029900" cy="2573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100" u="sng">
                <a:solidFill>
                  <a:srgbClr val="FE6594"/>
                </a:solidFill>
                <a:highlight>
                  <a:srgbClr val="FFFFFF"/>
                </a:highlight>
                <a:hlinkClick r:id="rId3"/>
              </a:rPr>
              <a:t>https://mreddy03.wixsite.com/</a:t>
            </a:r>
            <a:r>
              <a:rPr lang="en-US" sz="1100" u="sng">
                <a:solidFill>
                  <a:srgbClr val="FE6594"/>
                </a:solidFill>
                <a:highlight>
                  <a:srgbClr val="FFFFFF"/>
                </a:highlight>
                <a:hlinkClick r:id="rId3"/>
              </a:rPr>
              <a:t>website</a:t>
            </a:r>
            <a:endParaRPr sz="1000" b="0" i="0" u="none" strike="noStrike" cap="none">
              <a:solidFill>
                <a:srgbClr val="FE6594"/>
              </a:solidFill>
              <a:latin typeface="Roboto Slab"/>
              <a:ea typeface="Roboto Slab"/>
              <a:cs typeface="Roboto Slab"/>
              <a:sym typeface="Roboto Slab"/>
            </a:endParaRPr>
          </a:p>
        </p:txBody>
      </p:sp>
      <p:sp>
        <p:nvSpPr>
          <p:cNvPr id="431" name="Google Shape;431;p16"/>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solidFill>
                  <a:srgbClr val="FFFFFF"/>
                </a:solidFill>
              </a:rPr>
              <a:t>16</a:t>
            </a:fld>
            <a:endParaRPr>
              <a:solidFill>
                <a:srgbClr val="FFFFFF"/>
              </a:solidFill>
            </a:endParaRPr>
          </a:p>
        </p:txBody>
      </p:sp>
      <p:sp>
        <p:nvSpPr>
          <p:cNvPr id="432" name="Google Shape;432;p16"/>
          <p:cNvSpPr txBox="1">
            <a:spLocks noGrp="1"/>
          </p:cNvSpPr>
          <p:nvPr>
            <p:ph type="body" idx="4294967295"/>
          </p:nvPr>
        </p:nvSpPr>
        <p:spPr>
          <a:xfrm>
            <a:off x="1084300" y="444300"/>
            <a:ext cx="2307600" cy="42549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600"/>
              </a:spcBef>
              <a:spcAft>
                <a:spcPts val="0"/>
              </a:spcAft>
              <a:buSzPts val="2400"/>
              <a:buNone/>
            </a:pPr>
            <a:r>
              <a:rPr lang="en-US">
                <a:solidFill>
                  <a:srgbClr val="FFFFFF"/>
                </a:solidFill>
                <a:latin typeface="Pacifico"/>
                <a:ea typeface="Pacifico"/>
                <a:cs typeface="Pacifico"/>
                <a:sym typeface="Pacifico"/>
              </a:rPr>
              <a:t>Physician Dashboard</a:t>
            </a:r>
            <a:endParaRPr>
              <a:solidFill>
                <a:srgbClr val="FFFFFF"/>
              </a:solidFill>
              <a:latin typeface="Pacifico"/>
              <a:ea typeface="Pacifico"/>
              <a:cs typeface="Pacifico"/>
              <a:sym typeface="Pacific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13"/>
          <p:cNvSpPr txBox="1">
            <a:spLocks noGrp="1"/>
          </p:cNvSpPr>
          <p:nvPr>
            <p:ph type="ctrTitle" idx="4294967295"/>
          </p:nvPr>
        </p:nvSpPr>
        <p:spPr>
          <a:xfrm>
            <a:off x="1321900" y="2140550"/>
            <a:ext cx="6676200" cy="7398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accent2"/>
              </a:buClr>
              <a:buSzPts val="3000"/>
              <a:buFont typeface="Pacifico"/>
              <a:buNone/>
            </a:pPr>
            <a:r>
              <a:rPr lang="en-US" sz="6000" b="0" i="0" u="none" strike="noStrike" cap="none">
                <a:solidFill>
                  <a:schemeClr val="lt1"/>
                </a:solidFill>
                <a:latin typeface="Pacifico"/>
                <a:ea typeface="Pacifico"/>
                <a:cs typeface="Pacifico"/>
                <a:sym typeface="Pacifico"/>
              </a:rPr>
              <a:t>Context</a:t>
            </a:r>
            <a:r>
              <a:rPr lang="en-US" sz="6000">
                <a:solidFill>
                  <a:schemeClr val="lt1"/>
                </a:solidFill>
              </a:rPr>
              <a:t> </a:t>
            </a:r>
            <a:r>
              <a:rPr lang="en-US" sz="6000" b="0" i="0" u="none" strike="noStrike" cap="none">
                <a:solidFill>
                  <a:schemeClr val="lt1"/>
                </a:solidFill>
                <a:latin typeface="Pacifico"/>
                <a:ea typeface="Pacifico"/>
                <a:cs typeface="Pacifico"/>
                <a:sym typeface="Pacifico"/>
              </a:rPr>
              <a:t>Diagram</a:t>
            </a:r>
            <a:endParaRPr sz="6000" b="0" i="0" u="none" strike="noStrike" cap="none">
              <a:solidFill>
                <a:schemeClr val="lt1"/>
              </a:solidFill>
              <a:latin typeface="Pacifico"/>
              <a:ea typeface="Pacifico"/>
              <a:cs typeface="Pacifico"/>
              <a:sym typeface="Pacifico"/>
            </a:endParaRPr>
          </a:p>
        </p:txBody>
      </p:sp>
      <p:sp>
        <p:nvSpPr>
          <p:cNvPr id="438" name="Google Shape;438;p13"/>
          <p:cNvSpPr/>
          <p:nvPr/>
        </p:nvSpPr>
        <p:spPr>
          <a:xfrm>
            <a:off x="4342058" y="390900"/>
            <a:ext cx="422363" cy="410429"/>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FFDB5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D9EEB"/>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14"/>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18</a:t>
            </a:fld>
            <a:endParaRPr/>
          </a:p>
        </p:txBody>
      </p:sp>
      <p:pic>
        <p:nvPicPr>
          <p:cNvPr id="444" name="Google Shape;444;p14"/>
          <p:cNvPicPr preferRelativeResize="0"/>
          <p:nvPr/>
        </p:nvPicPr>
        <p:blipFill rotWithShape="1">
          <a:blip r:embed="rId3">
            <a:alphaModFix/>
          </a:blip>
          <a:srcRect l="2558" t="5681" r="22405" b="24951"/>
          <a:stretch/>
        </p:blipFill>
        <p:spPr>
          <a:xfrm>
            <a:off x="1058325" y="450050"/>
            <a:ext cx="6987348" cy="41405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g812bb222c2_4_5"/>
          <p:cNvSpPr txBox="1">
            <a:spLocks noGrp="1"/>
          </p:cNvSpPr>
          <p:nvPr>
            <p:ph type="ctrTitle"/>
          </p:nvPr>
        </p:nvSpPr>
        <p:spPr>
          <a:xfrm>
            <a:off x="1332050" y="1991825"/>
            <a:ext cx="64800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a:t>Future Scope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B794"/>
        </a:solidFill>
        <a:effectLst/>
      </p:bgPr>
    </p:bg>
    <p:spTree>
      <p:nvGrpSpPr>
        <p:cNvPr id="1" name="Shape 298"/>
        <p:cNvGrpSpPr/>
        <p:nvPr/>
      </p:nvGrpSpPr>
      <p:grpSpPr>
        <a:xfrm>
          <a:off x="0" y="0"/>
          <a:ext cx="0" cy="0"/>
          <a:chOff x="0" y="0"/>
          <a:chExt cx="0" cy="0"/>
        </a:xfrm>
      </p:grpSpPr>
      <p:sp>
        <p:nvSpPr>
          <p:cNvPr id="299" name="Google Shape;299;g812bb222c2_2_0"/>
          <p:cNvSpPr/>
          <p:nvPr/>
        </p:nvSpPr>
        <p:spPr>
          <a:xfrm>
            <a:off x="3873825" y="859801"/>
            <a:ext cx="4398045" cy="3423928"/>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g812bb222c2_2_0"/>
          <p:cNvSpPr/>
          <p:nvPr/>
        </p:nvSpPr>
        <p:spPr>
          <a:xfrm>
            <a:off x="4057867" y="1041625"/>
            <a:ext cx="4029900" cy="2573400"/>
          </a:xfrm>
          <a:prstGeom prst="rect">
            <a:avLst/>
          </a:prstGeom>
          <a:noFill/>
          <a:ln>
            <a:noFill/>
          </a:ln>
        </p:spPr>
        <p:txBody>
          <a:bodyPr spcFirstLastPara="1" wrap="square" lIns="91425" tIns="91425" rIns="91425" bIns="91425" anchor="ctr" anchorCtr="0">
            <a:noAutofit/>
          </a:bodyPr>
          <a:lstStyle/>
          <a:p>
            <a:pPr lvl="0" algn="ctr">
              <a:buSzPts val="1000"/>
            </a:pPr>
            <a:r>
              <a:rPr lang="en-US" sz="1000" dirty="0">
                <a:hlinkClick r:id="rId3"/>
              </a:rPr>
              <a:t>https://mreddy03.wixsite.com/website</a:t>
            </a:r>
            <a:endParaRPr sz="1000" b="0" i="0" u="none" strike="noStrike" cap="none" dirty="0">
              <a:solidFill>
                <a:srgbClr val="FE6594"/>
              </a:solidFill>
              <a:latin typeface="Roboto Slab"/>
              <a:ea typeface="Roboto Slab"/>
              <a:cs typeface="Roboto Slab"/>
              <a:sym typeface="Roboto Slab"/>
            </a:endParaRPr>
          </a:p>
        </p:txBody>
      </p:sp>
      <p:sp>
        <p:nvSpPr>
          <p:cNvPr id="301" name="Google Shape;301;g812bb222c2_2_0"/>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solidFill>
                  <a:srgbClr val="FFFFFF"/>
                </a:solidFill>
              </a:rPr>
              <a:t>2</a:t>
            </a:fld>
            <a:endParaRPr>
              <a:solidFill>
                <a:srgbClr val="FFFFFF"/>
              </a:solidFill>
            </a:endParaRPr>
          </a:p>
        </p:txBody>
      </p:sp>
      <p:sp>
        <p:nvSpPr>
          <p:cNvPr id="302" name="Google Shape;302;g812bb222c2_2_0"/>
          <p:cNvSpPr txBox="1">
            <a:spLocks noGrp="1"/>
          </p:cNvSpPr>
          <p:nvPr>
            <p:ph type="body" idx="4294967295"/>
          </p:nvPr>
        </p:nvSpPr>
        <p:spPr>
          <a:xfrm>
            <a:off x="1084300" y="444300"/>
            <a:ext cx="2307600" cy="42549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600"/>
              </a:spcBef>
              <a:spcAft>
                <a:spcPts val="0"/>
              </a:spcAft>
              <a:buSzPts val="2400"/>
              <a:buNone/>
            </a:pPr>
            <a:r>
              <a:rPr lang="en-US">
                <a:solidFill>
                  <a:srgbClr val="FFFFFF"/>
                </a:solidFill>
                <a:latin typeface="Pacifico"/>
                <a:ea typeface="Pacifico"/>
                <a:cs typeface="Pacifico"/>
                <a:sym typeface="Pacifico"/>
              </a:rPr>
              <a:t>Our website</a:t>
            </a:r>
            <a:endParaRPr>
              <a:solidFill>
                <a:srgbClr val="FFFFFF"/>
              </a:solidFill>
              <a:latin typeface="Pacifico"/>
              <a:ea typeface="Pacifico"/>
              <a:cs typeface="Pacifico"/>
              <a:sym typeface="Pacific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17"/>
          <p:cNvSpPr txBox="1">
            <a:spLocks noGrp="1"/>
          </p:cNvSpPr>
          <p:nvPr>
            <p:ph type="title"/>
          </p:nvPr>
        </p:nvSpPr>
        <p:spPr>
          <a:xfrm>
            <a:off x="-961800" y="1234675"/>
            <a:ext cx="6129900" cy="857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3000"/>
              <a:buNone/>
            </a:pPr>
            <a:r>
              <a:rPr lang="en-US">
                <a:solidFill>
                  <a:srgbClr val="002060"/>
                </a:solidFill>
              </a:rPr>
              <a:t>Future Work</a:t>
            </a:r>
            <a:endParaRPr>
              <a:solidFill>
                <a:srgbClr val="002060"/>
              </a:solidFill>
            </a:endParaRPr>
          </a:p>
        </p:txBody>
      </p:sp>
      <p:sp>
        <p:nvSpPr>
          <p:cNvPr id="455" name="Google Shape;455;p17"/>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20</a:t>
            </a:fld>
            <a:endParaRPr/>
          </a:p>
        </p:txBody>
      </p:sp>
      <p:sp>
        <p:nvSpPr>
          <p:cNvPr id="456" name="Google Shape;456;p17"/>
          <p:cNvSpPr/>
          <p:nvPr/>
        </p:nvSpPr>
        <p:spPr>
          <a:xfrm>
            <a:off x="4178857" y="1286220"/>
            <a:ext cx="3578100" cy="3581700"/>
          </a:xfrm>
          <a:prstGeom prst="ellipse">
            <a:avLst/>
          </a:prstGeom>
          <a:solidFill>
            <a:srgbClr val="EFEF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7" name="Google Shape;457;p17"/>
          <p:cNvGrpSpPr/>
          <p:nvPr/>
        </p:nvGrpSpPr>
        <p:grpSpPr>
          <a:xfrm>
            <a:off x="4760411" y="721178"/>
            <a:ext cx="2396246" cy="2373936"/>
            <a:chOff x="3611776" y="414352"/>
            <a:chExt cx="2166000" cy="2166000"/>
          </a:xfrm>
        </p:grpSpPr>
        <p:sp>
          <p:nvSpPr>
            <p:cNvPr id="458" name="Google Shape;458;p17"/>
            <p:cNvSpPr/>
            <p:nvPr/>
          </p:nvSpPr>
          <p:spPr>
            <a:xfrm>
              <a:off x="3611776" y="414352"/>
              <a:ext cx="2166000" cy="2166000"/>
            </a:xfrm>
            <a:prstGeom prst="ellipse">
              <a:avLst/>
            </a:prstGeom>
            <a:solidFill>
              <a:srgbClr val="FE65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Roboto Slab"/>
                <a:ea typeface="Roboto Slab"/>
                <a:cs typeface="Roboto Slab"/>
                <a:sym typeface="Roboto Slab"/>
              </a:endParaRPr>
            </a:p>
          </p:txBody>
        </p:sp>
        <p:sp>
          <p:nvSpPr>
            <p:cNvPr id="459" name="Google Shape;459;p17"/>
            <p:cNvSpPr txBox="1"/>
            <p:nvPr/>
          </p:nvSpPr>
          <p:spPr>
            <a:xfrm>
              <a:off x="3611783" y="1071007"/>
              <a:ext cx="2084700" cy="702900"/>
            </a:xfrm>
            <a:prstGeom prst="rect">
              <a:avLst/>
            </a:prstGeom>
            <a:noFill/>
            <a:ln>
              <a:noFill/>
            </a:ln>
          </p:spPr>
          <p:txBody>
            <a:bodyPr spcFirstLastPara="1" wrap="square" lIns="91425" tIns="91425" rIns="91425" bIns="91425" anchor="ctr" anchorCtr="0">
              <a:noAutofit/>
            </a:bodyPr>
            <a:lstStyle/>
            <a:p>
              <a:pPr marL="457200" marR="0" lvl="0" indent="-304800" algn="l" rtl="0">
                <a:lnSpc>
                  <a:spcPct val="100000"/>
                </a:lnSpc>
                <a:spcBef>
                  <a:spcPts val="0"/>
                </a:spcBef>
                <a:spcAft>
                  <a:spcPts val="0"/>
                </a:spcAft>
                <a:buSzPts val="1200"/>
                <a:buFont typeface="Roboto Slab"/>
                <a:buChar char="●"/>
              </a:pPr>
              <a:r>
                <a:rPr lang="en-US" sz="1200" i="0" u="none" strike="noStrike" cap="none">
                  <a:solidFill>
                    <a:srgbClr val="000000"/>
                  </a:solidFill>
                  <a:latin typeface="Roboto Slab"/>
                  <a:ea typeface="Roboto Slab"/>
                  <a:cs typeface="Roboto Slab"/>
                  <a:sym typeface="Roboto Slab"/>
                </a:rPr>
                <a:t>30 </a:t>
              </a:r>
              <a:r>
                <a:rPr lang="en-US" sz="1200">
                  <a:latin typeface="Roboto Slab"/>
                  <a:ea typeface="Roboto Slab"/>
                  <a:cs typeface="Roboto Slab"/>
                  <a:sym typeface="Roboto Slab"/>
                </a:rPr>
                <a:t>A</a:t>
              </a:r>
              <a:r>
                <a:rPr lang="en-US" sz="1200" i="0" u="none" strike="noStrike" cap="none">
                  <a:solidFill>
                    <a:srgbClr val="000000"/>
                  </a:solidFill>
                  <a:latin typeface="Roboto Slab"/>
                  <a:ea typeface="Roboto Slab"/>
                  <a:cs typeface="Roboto Slab"/>
                  <a:sym typeface="Roboto Slab"/>
                </a:rPr>
                <a:t>dditional </a:t>
              </a:r>
              <a:r>
                <a:rPr lang="en-US" sz="1200">
                  <a:latin typeface="Roboto Slab"/>
                  <a:ea typeface="Roboto Slab"/>
                  <a:cs typeface="Roboto Slab"/>
                  <a:sym typeface="Roboto Slab"/>
                </a:rPr>
                <a:t>T</a:t>
              </a:r>
              <a:r>
                <a:rPr lang="en-US" sz="1200" i="0" u="none" strike="noStrike" cap="none">
                  <a:solidFill>
                    <a:srgbClr val="000000"/>
                  </a:solidFill>
                  <a:latin typeface="Roboto Slab"/>
                  <a:ea typeface="Roboto Slab"/>
                  <a:cs typeface="Roboto Slab"/>
                  <a:sym typeface="Roboto Slab"/>
                </a:rPr>
                <a:t>ests to order from </a:t>
              </a:r>
              <a:endParaRPr sz="1200" i="0" u="none" strike="noStrike" cap="none">
                <a:solidFill>
                  <a:srgbClr val="FFFFFF"/>
                </a:solidFill>
                <a:latin typeface="Roboto Slab"/>
                <a:ea typeface="Roboto Slab"/>
                <a:cs typeface="Roboto Slab"/>
                <a:sym typeface="Roboto Slab"/>
              </a:endParaRPr>
            </a:p>
          </p:txBody>
        </p:sp>
      </p:grpSp>
      <p:grpSp>
        <p:nvGrpSpPr>
          <p:cNvPr id="460" name="Google Shape;460;p17"/>
          <p:cNvGrpSpPr/>
          <p:nvPr/>
        </p:nvGrpSpPr>
        <p:grpSpPr>
          <a:xfrm>
            <a:off x="5832360" y="2535388"/>
            <a:ext cx="2499948" cy="2253290"/>
            <a:chOff x="4562258" y="2032864"/>
            <a:chExt cx="2326183" cy="2166000"/>
          </a:xfrm>
        </p:grpSpPr>
        <p:sp>
          <p:nvSpPr>
            <p:cNvPr id="461" name="Google Shape;461;p17"/>
            <p:cNvSpPr/>
            <p:nvPr/>
          </p:nvSpPr>
          <p:spPr>
            <a:xfrm>
              <a:off x="4562258" y="2032864"/>
              <a:ext cx="2166000" cy="2166000"/>
            </a:xfrm>
            <a:prstGeom prst="ellipse">
              <a:avLst/>
            </a:prstGeom>
            <a:solidFill>
              <a:srgbClr val="4CC3F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Roboto Slab"/>
                <a:ea typeface="Roboto Slab"/>
                <a:cs typeface="Roboto Slab"/>
                <a:sym typeface="Roboto Slab"/>
              </a:endParaRPr>
            </a:p>
          </p:txBody>
        </p:sp>
        <p:sp>
          <p:nvSpPr>
            <p:cNvPr id="462" name="Google Shape;462;p17"/>
            <p:cNvSpPr txBox="1"/>
            <p:nvPr/>
          </p:nvSpPr>
          <p:spPr>
            <a:xfrm>
              <a:off x="4722440" y="2958363"/>
              <a:ext cx="2166000" cy="702900"/>
            </a:xfrm>
            <a:prstGeom prst="rect">
              <a:avLst/>
            </a:prstGeom>
            <a:noFill/>
            <a:ln>
              <a:noFill/>
            </a:ln>
          </p:spPr>
          <p:txBody>
            <a:bodyPr spcFirstLastPara="1" wrap="square" lIns="91425" tIns="91425" rIns="91425" bIns="91425" anchor="ctr" anchorCtr="0">
              <a:noAutofit/>
            </a:bodyPr>
            <a:lstStyle/>
            <a:p>
              <a:pPr marL="457200" marR="0" lvl="0" indent="-304800" algn="l" rtl="0">
                <a:lnSpc>
                  <a:spcPct val="100000"/>
                </a:lnSpc>
                <a:spcBef>
                  <a:spcPts val="0"/>
                </a:spcBef>
                <a:spcAft>
                  <a:spcPts val="0"/>
                </a:spcAft>
                <a:buClr>
                  <a:srgbClr val="000000"/>
                </a:buClr>
                <a:buSzPts val="1200"/>
                <a:buFont typeface="Roboto Slab"/>
                <a:buChar char="●"/>
              </a:pPr>
              <a:r>
                <a:rPr lang="en-US" sz="1200" i="0" u="none" strike="noStrike" cap="none">
                  <a:solidFill>
                    <a:srgbClr val="000000"/>
                  </a:solidFill>
                  <a:latin typeface="Roboto Slab"/>
                  <a:ea typeface="Roboto Slab"/>
                  <a:cs typeface="Roboto Slab"/>
                  <a:sym typeface="Roboto Slab"/>
                </a:rPr>
                <a:t>DNA Relative Finder</a:t>
              </a:r>
              <a:endParaRPr sz="1200" i="0" u="none" strike="noStrike" cap="none">
                <a:solidFill>
                  <a:srgbClr val="000000"/>
                </a:solidFill>
                <a:latin typeface="Roboto Slab"/>
                <a:ea typeface="Roboto Slab"/>
                <a:cs typeface="Roboto Slab"/>
                <a:sym typeface="Roboto Slab"/>
              </a:endParaRPr>
            </a:p>
            <a:p>
              <a:pPr marL="457200" marR="0" lvl="0" indent="-304800" algn="l" rtl="0">
                <a:lnSpc>
                  <a:spcPct val="100000"/>
                </a:lnSpc>
                <a:spcBef>
                  <a:spcPts val="0"/>
                </a:spcBef>
                <a:spcAft>
                  <a:spcPts val="0"/>
                </a:spcAft>
                <a:buSzPts val="1200"/>
                <a:buFont typeface="Roboto Slab"/>
                <a:buChar char="●"/>
              </a:pPr>
              <a:r>
                <a:rPr lang="en-US" sz="1200">
                  <a:latin typeface="Roboto Slab"/>
                  <a:ea typeface="Roboto Slab"/>
                  <a:cs typeface="Roboto Slab"/>
                  <a:sym typeface="Roboto Slab"/>
                </a:rPr>
                <a:t>Tree Builder</a:t>
              </a:r>
              <a:endParaRPr sz="1200">
                <a:latin typeface="Roboto Slab"/>
                <a:ea typeface="Roboto Slab"/>
                <a:cs typeface="Roboto Slab"/>
                <a:sym typeface="Roboto Slab"/>
              </a:endParaRPr>
            </a:p>
          </p:txBody>
        </p:sp>
      </p:grpSp>
      <p:grpSp>
        <p:nvGrpSpPr>
          <p:cNvPr id="463" name="Google Shape;463;p17"/>
          <p:cNvGrpSpPr/>
          <p:nvPr/>
        </p:nvGrpSpPr>
        <p:grpSpPr>
          <a:xfrm>
            <a:off x="3793346" y="2535433"/>
            <a:ext cx="2352926" cy="2253506"/>
            <a:chOff x="2702876" y="2032864"/>
            <a:chExt cx="2166000" cy="2166000"/>
          </a:xfrm>
        </p:grpSpPr>
        <p:sp>
          <p:nvSpPr>
            <p:cNvPr id="464" name="Google Shape;464;p17"/>
            <p:cNvSpPr/>
            <p:nvPr/>
          </p:nvSpPr>
          <p:spPr>
            <a:xfrm>
              <a:off x="2702876" y="2032864"/>
              <a:ext cx="2166000" cy="2166000"/>
            </a:xfrm>
            <a:prstGeom prst="ellipse">
              <a:avLst/>
            </a:prstGeom>
            <a:solidFill>
              <a:srgbClr val="FFDB5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Roboto Slab"/>
                <a:ea typeface="Roboto Slab"/>
                <a:cs typeface="Roboto Slab"/>
                <a:sym typeface="Roboto Slab"/>
              </a:endParaRPr>
            </a:p>
          </p:txBody>
        </p:sp>
        <p:sp>
          <p:nvSpPr>
            <p:cNvPr id="465" name="Google Shape;465;p17"/>
            <p:cNvSpPr txBox="1"/>
            <p:nvPr/>
          </p:nvSpPr>
          <p:spPr>
            <a:xfrm>
              <a:off x="2702883" y="2908401"/>
              <a:ext cx="1822200" cy="702900"/>
            </a:xfrm>
            <a:prstGeom prst="rect">
              <a:avLst/>
            </a:prstGeom>
            <a:noFill/>
            <a:ln>
              <a:noFill/>
            </a:ln>
          </p:spPr>
          <p:txBody>
            <a:bodyPr spcFirstLastPara="1" wrap="square" lIns="91425" tIns="91425" rIns="91425" bIns="91425" anchor="ctr" anchorCtr="0">
              <a:noAutofit/>
            </a:bodyPr>
            <a:lstStyle/>
            <a:p>
              <a:pPr marL="457200" marR="0" lvl="0" indent="0" algn="l" rtl="0">
                <a:lnSpc>
                  <a:spcPct val="100000"/>
                </a:lnSpc>
                <a:spcBef>
                  <a:spcPts val="0"/>
                </a:spcBef>
                <a:spcAft>
                  <a:spcPts val="0"/>
                </a:spcAft>
                <a:buNone/>
              </a:pPr>
              <a:endParaRPr sz="1200">
                <a:latin typeface="Roboto Slab"/>
                <a:ea typeface="Roboto Slab"/>
                <a:cs typeface="Roboto Slab"/>
                <a:sym typeface="Roboto Slab"/>
              </a:endParaRPr>
            </a:p>
            <a:p>
              <a:pPr marL="457200" marR="0" lvl="0" indent="-304800" algn="l" rtl="0">
                <a:lnSpc>
                  <a:spcPct val="100000"/>
                </a:lnSpc>
                <a:spcBef>
                  <a:spcPts val="0"/>
                </a:spcBef>
                <a:spcAft>
                  <a:spcPts val="0"/>
                </a:spcAft>
                <a:buSzPts val="1200"/>
                <a:buChar char="●"/>
              </a:pPr>
              <a:r>
                <a:rPr lang="en-US" sz="1200" i="0" u="none" strike="noStrike" cap="none">
                  <a:solidFill>
                    <a:srgbClr val="000000"/>
                  </a:solidFill>
                  <a:latin typeface="Roboto Slab"/>
                  <a:ea typeface="Roboto Slab"/>
                  <a:cs typeface="Roboto Slab"/>
                  <a:sym typeface="Roboto Slab"/>
                </a:rPr>
                <a:t>50</a:t>
              </a:r>
              <a:r>
                <a:rPr lang="en-US" sz="1200" i="0" u="none" strike="noStrike" cap="none">
                  <a:solidFill>
                    <a:srgbClr val="FFFFFF"/>
                  </a:solidFill>
                  <a:latin typeface="Roboto Slab"/>
                  <a:ea typeface="Roboto Slab"/>
                  <a:cs typeface="Roboto Slab"/>
                  <a:sym typeface="Roboto Slab"/>
                </a:rPr>
                <a:t> </a:t>
              </a:r>
              <a:r>
                <a:rPr lang="en-US" sz="1200">
                  <a:latin typeface="Roboto Slab"/>
                  <a:ea typeface="Roboto Slab"/>
                  <a:cs typeface="Roboto Slab"/>
                  <a:sym typeface="Roboto Slab"/>
                </a:rPr>
                <a:t>A</a:t>
              </a:r>
              <a:r>
                <a:rPr lang="en-US" sz="1200" i="0" u="none" strike="noStrike" cap="none">
                  <a:solidFill>
                    <a:srgbClr val="000000"/>
                  </a:solidFill>
                  <a:latin typeface="Roboto Slab"/>
                  <a:ea typeface="Roboto Slab"/>
                  <a:cs typeface="Roboto Slab"/>
                  <a:sym typeface="Roboto Slab"/>
                </a:rPr>
                <a:t>dditional</a:t>
              </a:r>
              <a:r>
                <a:rPr lang="en-US" sz="1200" i="0" u="none" strike="noStrike" cap="none">
                  <a:solidFill>
                    <a:srgbClr val="FFFFFF"/>
                  </a:solidFill>
                  <a:latin typeface="Roboto Slab"/>
                  <a:ea typeface="Roboto Slab"/>
                  <a:cs typeface="Roboto Slab"/>
                  <a:sym typeface="Roboto Slab"/>
                </a:rPr>
                <a:t> </a:t>
              </a:r>
              <a:r>
                <a:rPr lang="en-US" sz="1200" i="0" u="none" strike="noStrike" cap="none">
                  <a:solidFill>
                    <a:srgbClr val="000000"/>
                  </a:solidFill>
                  <a:latin typeface="Roboto Slab"/>
                  <a:ea typeface="Roboto Slab"/>
                  <a:cs typeface="Roboto Slab"/>
                  <a:sym typeface="Roboto Slab"/>
                </a:rPr>
                <a:t>Test for rare ca</a:t>
              </a:r>
              <a:r>
                <a:rPr lang="en-US" sz="1200">
                  <a:latin typeface="Roboto Slab"/>
                  <a:ea typeface="Roboto Slab"/>
                  <a:cs typeface="Roboto Slab"/>
                  <a:sym typeface="Roboto Slab"/>
                </a:rPr>
                <a:t>ncers </a:t>
              </a:r>
              <a:endParaRPr sz="1200">
                <a:solidFill>
                  <a:srgbClr val="FFFFFF"/>
                </a:solidFill>
                <a:latin typeface="Roboto Slab"/>
                <a:ea typeface="Roboto Slab"/>
                <a:cs typeface="Roboto Slab"/>
                <a:sym typeface="Roboto Slab"/>
              </a:endParaRPr>
            </a:p>
            <a:p>
              <a:pPr marL="457200" marR="0" lvl="0" indent="0" algn="l" rtl="0">
                <a:lnSpc>
                  <a:spcPct val="100000"/>
                </a:lnSpc>
                <a:spcBef>
                  <a:spcPts val="0"/>
                </a:spcBef>
                <a:spcAft>
                  <a:spcPts val="0"/>
                </a:spcAft>
                <a:buNone/>
              </a:pPr>
              <a:endParaRPr sz="1200">
                <a:solidFill>
                  <a:srgbClr val="FFFFFF"/>
                </a:solidFill>
                <a:latin typeface="Roboto Slab"/>
                <a:ea typeface="Roboto Slab"/>
                <a:cs typeface="Roboto Slab"/>
                <a:sym typeface="Roboto Slab"/>
              </a:endParaRPr>
            </a:p>
          </p:txBody>
        </p:sp>
      </p:grpSp>
      <p:sp>
        <p:nvSpPr>
          <p:cNvPr id="466" name="Google Shape;466;p17"/>
          <p:cNvSpPr/>
          <p:nvPr/>
        </p:nvSpPr>
        <p:spPr>
          <a:xfrm>
            <a:off x="5344587" y="2446487"/>
            <a:ext cx="1253100" cy="12543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17"/>
          <p:cNvSpPr txBox="1"/>
          <p:nvPr/>
        </p:nvSpPr>
        <p:spPr>
          <a:xfrm>
            <a:off x="4178853" y="2976853"/>
            <a:ext cx="1353300" cy="29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0000FF"/>
                </a:solidFill>
                <a:latin typeface="Roboto Slab"/>
                <a:ea typeface="Roboto Slab"/>
                <a:cs typeface="Roboto Slab"/>
                <a:sym typeface="Roboto Slab"/>
              </a:rPr>
              <a:t>Customer</a:t>
            </a:r>
            <a:endParaRPr>
              <a:solidFill>
                <a:srgbClr val="0000FF"/>
              </a:solidFill>
              <a:latin typeface="Roboto Slab"/>
              <a:ea typeface="Roboto Slab"/>
              <a:cs typeface="Roboto Slab"/>
              <a:sym typeface="Roboto Slab"/>
            </a:endParaRPr>
          </a:p>
        </p:txBody>
      </p:sp>
      <p:sp>
        <p:nvSpPr>
          <p:cNvPr id="468" name="Google Shape;468;p17"/>
          <p:cNvSpPr txBox="1"/>
          <p:nvPr/>
        </p:nvSpPr>
        <p:spPr>
          <a:xfrm>
            <a:off x="5312938" y="1103183"/>
            <a:ext cx="1353300" cy="29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0000FF"/>
                </a:solidFill>
                <a:latin typeface="Roboto Slab"/>
                <a:ea typeface="Roboto Slab"/>
                <a:cs typeface="Roboto Slab"/>
                <a:sym typeface="Roboto Slab"/>
              </a:rPr>
              <a:t>Physician</a:t>
            </a:r>
            <a:endParaRPr>
              <a:solidFill>
                <a:srgbClr val="0000FF"/>
              </a:solidFill>
              <a:latin typeface="Roboto Slab"/>
              <a:ea typeface="Roboto Slab"/>
              <a:cs typeface="Roboto Slab"/>
              <a:sym typeface="Roboto Slab"/>
            </a:endParaRPr>
          </a:p>
        </p:txBody>
      </p:sp>
      <p:sp>
        <p:nvSpPr>
          <p:cNvPr id="469" name="Google Shape;469;p17"/>
          <p:cNvSpPr txBox="1"/>
          <p:nvPr/>
        </p:nvSpPr>
        <p:spPr>
          <a:xfrm>
            <a:off x="6597468" y="2976853"/>
            <a:ext cx="1353300" cy="29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0000FF"/>
                </a:solidFill>
                <a:latin typeface="Roboto Slab"/>
                <a:ea typeface="Roboto Slab"/>
                <a:cs typeface="Roboto Slab"/>
                <a:sym typeface="Roboto Slab"/>
              </a:rPr>
              <a:t>Ancestry</a:t>
            </a:r>
            <a:endParaRPr>
              <a:solidFill>
                <a:srgbClr val="0000FF"/>
              </a:solidFill>
              <a:latin typeface="Roboto Slab"/>
              <a:ea typeface="Roboto Slab"/>
              <a:cs typeface="Roboto Slab"/>
              <a:sym typeface="Roboto Slab"/>
            </a:endParaRPr>
          </a:p>
        </p:txBody>
      </p:sp>
      <p:sp>
        <p:nvSpPr>
          <p:cNvPr id="470" name="Google Shape;470;p17"/>
          <p:cNvSpPr txBox="1"/>
          <p:nvPr/>
        </p:nvSpPr>
        <p:spPr>
          <a:xfrm>
            <a:off x="5457075" y="2665850"/>
            <a:ext cx="998100" cy="76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Roboto Slab"/>
                <a:ea typeface="Roboto Slab"/>
                <a:cs typeface="Roboto Slab"/>
                <a:sym typeface="Roboto Slab"/>
              </a:rPr>
              <a:t>Research Program 2023</a:t>
            </a:r>
            <a:endParaRPr>
              <a:latin typeface="Roboto Slab"/>
              <a:ea typeface="Roboto Slab"/>
              <a:cs typeface="Roboto Slab"/>
              <a:sym typeface="Roboto Slab"/>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g812bb222c2_4_123"/>
          <p:cNvSpPr txBox="1">
            <a:spLocks noGrp="1"/>
          </p:cNvSpPr>
          <p:nvPr>
            <p:ph type="ctrTitle"/>
          </p:nvPr>
        </p:nvSpPr>
        <p:spPr>
          <a:xfrm>
            <a:off x="1332050" y="1991825"/>
            <a:ext cx="64800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a:t>Conclusion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g812bb222c2_2_13"/>
          <p:cNvSpPr txBox="1">
            <a:spLocks noGrp="1"/>
          </p:cNvSpPr>
          <p:nvPr>
            <p:ph type="title"/>
          </p:nvPr>
        </p:nvSpPr>
        <p:spPr>
          <a:xfrm>
            <a:off x="1507075" y="205975"/>
            <a:ext cx="6129900" cy="857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t>Conclusion </a:t>
            </a:r>
            <a:endParaRPr/>
          </a:p>
        </p:txBody>
      </p:sp>
      <p:sp>
        <p:nvSpPr>
          <p:cNvPr id="481" name="Google Shape;481;g812bb222c2_2_13"/>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Clr>
                <a:srgbClr val="000000"/>
              </a:buClr>
              <a:buSzPts val="1300"/>
              <a:buFont typeface="Arial"/>
              <a:buNone/>
            </a:pPr>
            <a:fld id="{00000000-1234-1234-1234-123412341234}" type="slidenum">
              <a:rPr lang="en-US"/>
              <a:t>22</a:t>
            </a:fld>
            <a:endParaRPr/>
          </a:p>
        </p:txBody>
      </p:sp>
      <p:sp>
        <p:nvSpPr>
          <p:cNvPr id="482" name="Google Shape;482;g812bb222c2_2_13"/>
          <p:cNvSpPr txBox="1"/>
          <p:nvPr/>
        </p:nvSpPr>
        <p:spPr>
          <a:xfrm>
            <a:off x="925825" y="1028700"/>
            <a:ext cx="7946700" cy="317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1"/>
                </a:solidFill>
                <a:latin typeface="Roboto Slab"/>
                <a:ea typeface="Roboto Slab"/>
                <a:cs typeface="Roboto Slab"/>
                <a:sym typeface="Roboto Slab"/>
              </a:rPr>
              <a:t>KnowYourDNA analyzes customer’s saliva sample with our in house testing capabilities against :</a:t>
            </a:r>
            <a:endParaRPr>
              <a:solidFill>
                <a:schemeClr val="dk1"/>
              </a:solidFill>
              <a:latin typeface="Roboto Slab"/>
              <a:ea typeface="Roboto Slab"/>
              <a:cs typeface="Roboto Slab"/>
              <a:sym typeface="Roboto Slab"/>
            </a:endParaRPr>
          </a:p>
          <a:p>
            <a:pPr marL="457200" lvl="0" indent="-317500" algn="l" rtl="0">
              <a:spcBef>
                <a:spcPts val="0"/>
              </a:spcBef>
              <a:spcAft>
                <a:spcPts val="0"/>
              </a:spcAft>
              <a:buClr>
                <a:schemeClr val="dk1"/>
              </a:buClr>
              <a:buSzPts val="1400"/>
              <a:buFont typeface="Roboto Slab"/>
              <a:buChar char="●"/>
            </a:pPr>
            <a:r>
              <a:rPr lang="en-US">
                <a:solidFill>
                  <a:schemeClr val="dk1"/>
                </a:solidFill>
                <a:latin typeface="Roboto Slab"/>
                <a:ea typeface="Roboto Slab"/>
                <a:cs typeface="Roboto Slab"/>
                <a:sym typeface="Roboto Slab"/>
              </a:rPr>
              <a:t>25 genetic traits for health conditions such as Breast cancer, Coronary heart disease and how their results compare to the rest of the population.</a:t>
            </a:r>
            <a:endParaRPr>
              <a:solidFill>
                <a:schemeClr val="dk1"/>
              </a:solidFill>
              <a:latin typeface="Roboto Slab"/>
              <a:ea typeface="Roboto Slab"/>
              <a:cs typeface="Roboto Slab"/>
              <a:sym typeface="Roboto Slab"/>
            </a:endParaRPr>
          </a:p>
          <a:p>
            <a:pPr marL="457200" lvl="0" indent="-317500" algn="l" rtl="0">
              <a:spcBef>
                <a:spcPts val="0"/>
              </a:spcBef>
              <a:spcAft>
                <a:spcPts val="0"/>
              </a:spcAft>
              <a:buClr>
                <a:schemeClr val="dk1"/>
              </a:buClr>
              <a:buSzPts val="1400"/>
              <a:buFont typeface="Roboto Slab"/>
              <a:buChar char="●"/>
            </a:pPr>
            <a:r>
              <a:rPr lang="en-US">
                <a:solidFill>
                  <a:schemeClr val="dk1"/>
                </a:solidFill>
                <a:latin typeface="Roboto Slab"/>
                <a:ea typeface="Roboto Slab"/>
                <a:cs typeface="Roboto Slab"/>
                <a:sym typeface="Roboto Slab"/>
              </a:rPr>
              <a:t>25 physical traits such as eye Color, Freckles</a:t>
            </a:r>
            <a:endParaRPr>
              <a:solidFill>
                <a:schemeClr val="dk1"/>
              </a:solidFill>
              <a:latin typeface="Roboto Slab"/>
              <a:ea typeface="Roboto Slab"/>
              <a:cs typeface="Roboto Slab"/>
              <a:sym typeface="Roboto Slab"/>
            </a:endParaRPr>
          </a:p>
          <a:p>
            <a:pPr marL="457200" lvl="0" indent="-317500" algn="l" rtl="0">
              <a:spcBef>
                <a:spcPts val="0"/>
              </a:spcBef>
              <a:spcAft>
                <a:spcPts val="0"/>
              </a:spcAft>
              <a:buClr>
                <a:schemeClr val="dk1"/>
              </a:buClr>
              <a:buSzPts val="1400"/>
              <a:buFont typeface="Roboto Slab"/>
              <a:buChar char="●"/>
            </a:pPr>
            <a:r>
              <a:rPr lang="en-US">
                <a:solidFill>
                  <a:schemeClr val="dk1"/>
                </a:solidFill>
                <a:latin typeface="Roboto Slab"/>
                <a:ea typeface="Roboto Slab"/>
                <a:cs typeface="Roboto Slab"/>
                <a:sym typeface="Roboto Slab"/>
              </a:rPr>
              <a:t>7 wellness traits such as Deep Sleep, Lactose Intolerance</a:t>
            </a:r>
            <a:endParaRPr>
              <a:solidFill>
                <a:schemeClr val="dk1"/>
              </a:solidFill>
              <a:latin typeface="Roboto Slab"/>
              <a:ea typeface="Roboto Slab"/>
              <a:cs typeface="Roboto Slab"/>
              <a:sym typeface="Roboto Slab"/>
            </a:endParaRPr>
          </a:p>
          <a:p>
            <a:pPr marL="457200" lvl="0" indent="-317500" algn="l" rtl="0">
              <a:spcBef>
                <a:spcPts val="0"/>
              </a:spcBef>
              <a:spcAft>
                <a:spcPts val="0"/>
              </a:spcAft>
              <a:buClr>
                <a:schemeClr val="dk1"/>
              </a:buClr>
              <a:buSzPts val="1400"/>
              <a:buFont typeface="Roboto Slab"/>
              <a:buChar char="●"/>
            </a:pPr>
            <a:r>
              <a:rPr lang="en-US">
                <a:solidFill>
                  <a:schemeClr val="dk1"/>
                </a:solidFill>
                <a:latin typeface="Roboto Slab"/>
                <a:ea typeface="Roboto Slab"/>
                <a:cs typeface="Roboto Slab"/>
                <a:sym typeface="Roboto Slab"/>
              </a:rPr>
              <a:t>600+ geographic regions to map ancestry information</a:t>
            </a:r>
            <a:endParaRPr>
              <a:solidFill>
                <a:schemeClr val="dk1"/>
              </a:solidFill>
              <a:latin typeface="Roboto Slab"/>
              <a:ea typeface="Roboto Slab"/>
              <a:cs typeface="Roboto Slab"/>
              <a:sym typeface="Roboto Slab"/>
            </a:endParaRPr>
          </a:p>
          <a:p>
            <a:pPr marL="0" lvl="0" indent="0" algn="l" rtl="0">
              <a:spcBef>
                <a:spcPts val="0"/>
              </a:spcBef>
              <a:spcAft>
                <a:spcPts val="0"/>
              </a:spcAft>
              <a:buNone/>
            </a:pPr>
            <a:endParaRPr>
              <a:solidFill>
                <a:schemeClr val="dk1"/>
              </a:solidFill>
              <a:latin typeface="Roboto Slab"/>
              <a:ea typeface="Roboto Slab"/>
              <a:cs typeface="Roboto Slab"/>
              <a:sym typeface="Roboto Slab"/>
            </a:endParaRPr>
          </a:p>
          <a:p>
            <a:pPr marL="0" lvl="0" indent="0" algn="l" rtl="0">
              <a:spcBef>
                <a:spcPts val="0"/>
              </a:spcBef>
              <a:spcAft>
                <a:spcPts val="0"/>
              </a:spcAft>
              <a:buNone/>
            </a:pPr>
            <a:r>
              <a:rPr lang="en-US">
                <a:solidFill>
                  <a:schemeClr val="dk1"/>
                </a:solidFill>
                <a:latin typeface="Roboto Slab"/>
                <a:ea typeface="Roboto Slab"/>
                <a:cs typeface="Roboto Slab"/>
                <a:sym typeface="Roboto Slab"/>
              </a:rPr>
              <a:t>This 360 degree view into their genetic profile gives customers a comprehensive understanding for themselves.</a:t>
            </a:r>
            <a:endParaRPr>
              <a:solidFill>
                <a:schemeClr val="dk1"/>
              </a:solidFill>
              <a:latin typeface="Roboto Slab"/>
              <a:ea typeface="Roboto Slab"/>
              <a:cs typeface="Roboto Slab"/>
              <a:sym typeface="Roboto Slab"/>
            </a:endParaRPr>
          </a:p>
          <a:p>
            <a:pPr marL="0" lvl="0" indent="0" algn="l" rtl="0">
              <a:spcBef>
                <a:spcPts val="0"/>
              </a:spcBef>
              <a:spcAft>
                <a:spcPts val="0"/>
              </a:spcAft>
              <a:buNone/>
            </a:pPr>
            <a:endParaRPr>
              <a:solidFill>
                <a:schemeClr val="dk1"/>
              </a:solidFill>
              <a:latin typeface="Roboto Slab"/>
              <a:ea typeface="Roboto Slab"/>
              <a:cs typeface="Roboto Slab"/>
              <a:sym typeface="Roboto Slab"/>
            </a:endParaRPr>
          </a:p>
          <a:p>
            <a:pPr marL="0" lvl="0" indent="0" algn="l" rtl="0">
              <a:spcBef>
                <a:spcPts val="0"/>
              </a:spcBef>
              <a:spcAft>
                <a:spcPts val="0"/>
              </a:spcAft>
              <a:buNone/>
            </a:pPr>
            <a:r>
              <a:rPr lang="en-US">
                <a:solidFill>
                  <a:schemeClr val="dk1"/>
                </a:solidFill>
                <a:latin typeface="Roboto Slab"/>
                <a:ea typeface="Roboto Slab"/>
                <a:cs typeface="Roboto Slab"/>
                <a:sym typeface="Roboto Slab"/>
              </a:rPr>
              <a:t>‘Send Report to Physician’ functionality has help improved patient outcomes by promoting better lifestyle choices and early diagnosis of chronic conditions.</a:t>
            </a:r>
            <a:endParaRPr>
              <a:solidFill>
                <a:schemeClr val="dk1"/>
              </a:solidFill>
              <a:latin typeface="Roboto Slab"/>
              <a:ea typeface="Roboto Slab"/>
              <a:cs typeface="Roboto Slab"/>
              <a:sym typeface="Roboto Slab"/>
            </a:endParaRPr>
          </a:p>
          <a:p>
            <a:pPr marL="0" lvl="0" indent="0" algn="l" rtl="0">
              <a:spcBef>
                <a:spcPts val="0"/>
              </a:spcBef>
              <a:spcAft>
                <a:spcPts val="0"/>
              </a:spcAft>
              <a:buNone/>
            </a:pPr>
            <a:endParaRPr>
              <a:solidFill>
                <a:schemeClr val="dk1"/>
              </a:solidFill>
              <a:latin typeface="Roboto Slab"/>
              <a:ea typeface="Roboto Slab"/>
              <a:cs typeface="Roboto Slab"/>
              <a:sym typeface="Roboto Slab"/>
            </a:endParaRPr>
          </a:p>
          <a:p>
            <a:pPr marL="0" lvl="0" indent="0" algn="l" rtl="0">
              <a:spcBef>
                <a:spcPts val="0"/>
              </a:spcBef>
              <a:spcAft>
                <a:spcPts val="0"/>
              </a:spcAft>
              <a:buNone/>
            </a:pPr>
            <a:endParaRPr>
              <a:solidFill>
                <a:schemeClr val="dk1"/>
              </a:solidFill>
              <a:latin typeface="Roboto Slab"/>
              <a:ea typeface="Roboto Slab"/>
              <a:cs typeface="Roboto Slab"/>
              <a:sym typeface="Roboto Slab"/>
            </a:endParaRPr>
          </a:p>
          <a:p>
            <a:pPr marL="0" lvl="0" indent="0" algn="l" rtl="0">
              <a:spcBef>
                <a:spcPts val="0"/>
              </a:spcBef>
              <a:spcAft>
                <a:spcPts val="0"/>
              </a:spcAft>
              <a:buNone/>
            </a:pPr>
            <a:endParaRPr>
              <a:solidFill>
                <a:schemeClr val="dk1"/>
              </a:solidFill>
              <a:latin typeface="Roboto Slab"/>
              <a:ea typeface="Roboto Slab"/>
              <a:cs typeface="Roboto Slab"/>
              <a:sym typeface="Roboto Slab"/>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18"/>
          <p:cNvSpPr txBox="1">
            <a:spLocks noGrp="1"/>
          </p:cNvSpPr>
          <p:nvPr>
            <p:ph type="ctrTitle" idx="4294967295"/>
          </p:nvPr>
        </p:nvSpPr>
        <p:spPr>
          <a:xfrm>
            <a:off x="2140050" y="973750"/>
            <a:ext cx="4863900" cy="11598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accent2"/>
              </a:buClr>
              <a:buSzPts val="3000"/>
              <a:buFont typeface="Pacifico"/>
              <a:buNone/>
            </a:pPr>
            <a:r>
              <a:rPr lang="en-US" sz="6000" b="0" i="0" u="none" strike="noStrike" cap="none">
                <a:solidFill>
                  <a:schemeClr val="accent2"/>
                </a:solidFill>
                <a:latin typeface="Pacifico"/>
                <a:ea typeface="Pacifico"/>
                <a:cs typeface="Pacifico"/>
                <a:sym typeface="Pacifico"/>
              </a:rPr>
              <a:t>Thanks!</a:t>
            </a:r>
            <a:endParaRPr sz="6000" b="0" i="0" u="none" strike="noStrike" cap="none">
              <a:solidFill>
                <a:schemeClr val="accent2"/>
              </a:solidFill>
              <a:latin typeface="Pacifico"/>
              <a:ea typeface="Pacifico"/>
              <a:cs typeface="Pacifico"/>
              <a:sym typeface="Pacifico"/>
            </a:endParaRPr>
          </a:p>
        </p:txBody>
      </p:sp>
      <p:sp>
        <p:nvSpPr>
          <p:cNvPr id="488" name="Google Shape;488;p18"/>
          <p:cNvSpPr txBox="1">
            <a:spLocks noGrp="1"/>
          </p:cNvSpPr>
          <p:nvPr>
            <p:ph type="subTitle" idx="4294967295"/>
          </p:nvPr>
        </p:nvSpPr>
        <p:spPr>
          <a:xfrm>
            <a:off x="2140050" y="2173325"/>
            <a:ext cx="4863900" cy="7848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600"/>
              </a:spcBef>
              <a:spcAft>
                <a:spcPts val="0"/>
              </a:spcAft>
              <a:buClr>
                <a:schemeClr val="dk1"/>
              </a:buClr>
              <a:buSzPts val="1100"/>
              <a:buFont typeface="Arial"/>
              <a:buNone/>
            </a:pPr>
            <a:r>
              <a:rPr lang="en-US" sz="3600" b="1" i="0" u="none" strike="noStrike" cap="none">
                <a:solidFill>
                  <a:schemeClr val="dk1"/>
                </a:solidFill>
                <a:latin typeface="Roboto Slab"/>
                <a:ea typeface="Roboto Slab"/>
                <a:cs typeface="Roboto Slab"/>
                <a:sym typeface="Roboto Slab"/>
              </a:rPr>
              <a:t>Any questions?</a:t>
            </a:r>
            <a:endParaRPr sz="3600" b="1" i="0" u="none" strike="noStrike" cap="none">
              <a:solidFill>
                <a:schemeClr val="dk1"/>
              </a:solidFill>
              <a:latin typeface="Roboto Slab"/>
              <a:ea typeface="Roboto Slab"/>
              <a:cs typeface="Roboto Slab"/>
              <a:sym typeface="Roboto Slab"/>
            </a:endParaRPr>
          </a:p>
        </p:txBody>
      </p:sp>
      <p:sp>
        <p:nvSpPr>
          <p:cNvPr id="489" name="Google Shape;489;p18"/>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g812bb222c2_2_18"/>
          <p:cNvSpPr txBox="1">
            <a:spLocks noGrp="1"/>
          </p:cNvSpPr>
          <p:nvPr>
            <p:ph type="ctrTitle"/>
          </p:nvPr>
        </p:nvSpPr>
        <p:spPr>
          <a:xfrm>
            <a:off x="1044971" y="1842994"/>
            <a:ext cx="6480000" cy="11598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6000"/>
              <a:buNone/>
            </a:pPr>
            <a:r>
              <a:rPr lang="en-US"/>
              <a:t>Appendix</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g812bb222c2_4_16"/>
          <p:cNvSpPr txBox="1">
            <a:spLocks noGrp="1"/>
          </p:cNvSpPr>
          <p:nvPr>
            <p:ph type="title"/>
          </p:nvPr>
        </p:nvSpPr>
        <p:spPr>
          <a:xfrm>
            <a:off x="-1832250" y="1032225"/>
            <a:ext cx="6129900" cy="85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a:t>Level 0 </a:t>
            </a:r>
            <a:endParaRPr/>
          </a:p>
        </p:txBody>
      </p:sp>
      <p:sp>
        <p:nvSpPr>
          <p:cNvPr id="500" name="Google Shape;500;g812bb222c2_4_16"/>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Clr>
                <a:srgbClr val="000000"/>
              </a:buClr>
              <a:buSzPts val="1300"/>
              <a:buFont typeface="Arial"/>
              <a:buNone/>
            </a:pPr>
            <a:fld id="{00000000-1234-1234-1234-123412341234}" type="slidenum">
              <a:rPr lang="en-US"/>
              <a:t>25</a:t>
            </a:fld>
            <a:endParaRPr/>
          </a:p>
        </p:txBody>
      </p:sp>
      <p:pic>
        <p:nvPicPr>
          <p:cNvPr id="501" name="Google Shape;501;g812bb222c2_4_16"/>
          <p:cNvPicPr preferRelativeResize="0"/>
          <p:nvPr/>
        </p:nvPicPr>
        <p:blipFill rotWithShape="1">
          <a:blip r:embed="rId3">
            <a:alphaModFix/>
          </a:blip>
          <a:srcRect r="27604" b="15923"/>
          <a:stretch/>
        </p:blipFill>
        <p:spPr>
          <a:xfrm>
            <a:off x="2158600" y="214225"/>
            <a:ext cx="5474023" cy="4535622"/>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15"/>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26</a:t>
            </a:fld>
            <a:endParaRPr/>
          </a:p>
        </p:txBody>
      </p:sp>
      <p:pic>
        <p:nvPicPr>
          <p:cNvPr id="507" name="Google Shape;507;p15"/>
          <p:cNvPicPr preferRelativeResize="0"/>
          <p:nvPr/>
        </p:nvPicPr>
        <p:blipFill rotWithShape="1">
          <a:blip r:embed="rId3">
            <a:alphaModFix/>
          </a:blip>
          <a:srcRect r="39856" b="60225"/>
          <a:stretch/>
        </p:blipFill>
        <p:spPr>
          <a:xfrm>
            <a:off x="1335975" y="941424"/>
            <a:ext cx="6503224" cy="2983326"/>
          </a:xfrm>
          <a:prstGeom prst="rect">
            <a:avLst/>
          </a:prstGeom>
          <a:noFill/>
          <a:ln>
            <a:noFill/>
          </a:ln>
        </p:spPr>
      </p:pic>
      <p:sp>
        <p:nvSpPr>
          <p:cNvPr id="508" name="Google Shape;508;p15"/>
          <p:cNvSpPr txBox="1">
            <a:spLocks noGrp="1"/>
          </p:cNvSpPr>
          <p:nvPr>
            <p:ph type="title"/>
          </p:nvPr>
        </p:nvSpPr>
        <p:spPr>
          <a:xfrm>
            <a:off x="1335963" y="118837"/>
            <a:ext cx="6129900" cy="857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3000"/>
              <a:buNone/>
            </a:pPr>
            <a:r>
              <a:rPr lang="en-US"/>
              <a:t>Structure Chart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g812bb222c2_4_127"/>
          <p:cNvSpPr txBox="1">
            <a:spLocks noGrp="1"/>
          </p:cNvSpPr>
          <p:nvPr>
            <p:ph type="body" idx="1"/>
          </p:nvPr>
        </p:nvSpPr>
        <p:spPr>
          <a:xfrm>
            <a:off x="2201700" y="2341825"/>
            <a:ext cx="4740600" cy="819900"/>
          </a:xfrm>
          <a:prstGeom prst="rect">
            <a:avLst/>
          </a:prstGeom>
        </p:spPr>
        <p:txBody>
          <a:bodyPr spcFirstLastPara="1" wrap="square" lIns="0" tIns="0" rIns="0" bIns="0" anchor="ctr" anchorCtr="0">
            <a:noAutofit/>
          </a:bodyPr>
          <a:lstStyle/>
          <a:p>
            <a:pPr marL="0" lvl="0" indent="0" algn="ctr" rtl="0">
              <a:spcBef>
                <a:spcPts val="600"/>
              </a:spcBef>
              <a:spcAft>
                <a:spcPts val="0"/>
              </a:spcAft>
              <a:buNone/>
            </a:pPr>
            <a:r>
              <a:rPr lang="en-US" b="1"/>
              <a:t>Agenda</a:t>
            </a:r>
            <a:endParaRPr b="1"/>
          </a:p>
          <a:p>
            <a:pPr marL="0" lvl="0" indent="0" algn="ctr" rtl="0">
              <a:spcBef>
                <a:spcPts val="600"/>
              </a:spcBef>
              <a:spcAft>
                <a:spcPts val="0"/>
              </a:spcAft>
              <a:buNone/>
            </a:pPr>
            <a:endParaRPr/>
          </a:p>
          <a:p>
            <a:pPr marL="0" lvl="0" indent="0" algn="ctr" rtl="0">
              <a:spcBef>
                <a:spcPts val="600"/>
              </a:spcBef>
              <a:spcAft>
                <a:spcPts val="0"/>
              </a:spcAft>
              <a:buNone/>
            </a:pPr>
            <a:r>
              <a:rPr lang="en-US" sz="2000"/>
              <a:t>Introduction </a:t>
            </a:r>
            <a:endParaRPr sz="2000"/>
          </a:p>
          <a:p>
            <a:pPr marL="0" lvl="0" indent="0" algn="ctr" rtl="0">
              <a:spcBef>
                <a:spcPts val="600"/>
              </a:spcBef>
              <a:spcAft>
                <a:spcPts val="0"/>
              </a:spcAft>
              <a:buNone/>
            </a:pPr>
            <a:r>
              <a:rPr lang="en-US" sz="2000"/>
              <a:t>Business Requirements</a:t>
            </a:r>
            <a:endParaRPr sz="2000"/>
          </a:p>
          <a:p>
            <a:pPr marL="0" lvl="0" indent="0" algn="ctr" rtl="0">
              <a:spcBef>
                <a:spcPts val="600"/>
              </a:spcBef>
              <a:spcAft>
                <a:spcPts val="0"/>
              </a:spcAft>
              <a:buNone/>
            </a:pPr>
            <a:r>
              <a:rPr lang="en-US" sz="2000"/>
              <a:t>Context Diagram </a:t>
            </a:r>
            <a:endParaRPr sz="2000"/>
          </a:p>
          <a:p>
            <a:pPr marL="0" lvl="0" indent="0" algn="ctr" rtl="0">
              <a:spcBef>
                <a:spcPts val="600"/>
              </a:spcBef>
              <a:spcAft>
                <a:spcPts val="0"/>
              </a:spcAft>
              <a:buNone/>
            </a:pPr>
            <a:r>
              <a:rPr lang="en-US" sz="2000"/>
              <a:t>Future Work </a:t>
            </a:r>
            <a:endParaRPr sz="2000"/>
          </a:p>
          <a:p>
            <a:pPr marL="0" lvl="0" indent="0" algn="ctr" rtl="0">
              <a:spcBef>
                <a:spcPts val="600"/>
              </a:spcBef>
              <a:spcAft>
                <a:spcPts val="0"/>
              </a:spcAft>
              <a:buNone/>
            </a:pPr>
            <a:r>
              <a:rPr lang="en-US" sz="2000"/>
              <a:t>Conclusion</a:t>
            </a:r>
            <a:endParaRPr sz="2000"/>
          </a:p>
          <a:p>
            <a:pPr marL="0" lvl="0" indent="0" algn="ctr" rtl="0">
              <a:spcBef>
                <a:spcPts val="600"/>
              </a:spcBef>
              <a:spcAft>
                <a:spcPts val="0"/>
              </a:spcAft>
              <a:buNone/>
            </a:pPr>
            <a:r>
              <a:rPr lang="en-US" sz="2000"/>
              <a:t>Appendix</a:t>
            </a:r>
            <a:endParaRPr sz="2000"/>
          </a:p>
          <a:p>
            <a:pPr marL="0" lvl="0" indent="0" algn="l" rtl="0">
              <a:spcBef>
                <a:spcPts val="600"/>
              </a:spcBef>
              <a:spcAft>
                <a:spcPts val="0"/>
              </a:spcAft>
              <a:buNone/>
            </a:pPr>
            <a:endParaRPr/>
          </a:p>
        </p:txBody>
      </p:sp>
      <p:sp>
        <p:nvSpPr>
          <p:cNvPr id="308" name="Google Shape;308;g812bb222c2_4_127"/>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Clr>
                <a:srgbClr val="000000"/>
              </a:buClr>
              <a:buSzPts val="1300"/>
              <a:buFont typeface="Arial"/>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2"/>
          <p:cNvSpPr txBox="1">
            <a:spLocks noGrp="1"/>
          </p:cNvSpPr>
          <p:nvPr>
            <p:ph type="title"/>
          </p:nvPr>
        </p:nvSpPr>
        <p:spPr>
          <a:xfrm>
            <a:off x="1507075" y="205975"/>
            <a:ext cx="6129900" cy="857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3000"/>
              <a:buNone/>
            </a:pPr>
            <a:r>
              <a:rPr lang="en-US" sz="2400"/>
              <a:t>About </a:t>
            </a:r>
            <a:r>
              <a:rPr lang="en-US"/>
              <a:t>Know Your </a:t>
            </a:r>
            <a:r>
              <a:rPr lang="en-US">
                <a:latin typeface="Arial"/>
                <a:ea typeface="Arial"/>
                <a:cs typeface="Arial"/>
                <a:sym typeface="Arial"/>
              </a:rPr>
              <a:t>DNA</a:t>
            </a:r>
            <a:endParaRPr>
              <a:latin typeface="Arial"/>
              <a:ea typeface="Arial"/>
              <a:cs typeface="Arial"/>
              <a:sym typeface="Arial"/>
            </a:endParaRPr>
          </a:p>
        </p:txBody>
      </p:sp>
      <p:sp>
        <p:nvSpPr>
          <p:cNvPr id="314" name="Google Shape;314;p2"/>
          <p:cNvSpPr txBox="1">
            <a:spLocks noGrp="1"/>
          </p:cNvSpPr>
          <p:nvPr>
            <p:ph type="body" idx="2"/>
          </p:nvPr>
        </p:nvSpPr>
        <p:spPr>
          <a:xfrm>
            <a:off x="4661574" y="1200150"/>
            <a:ext cx="2975400" cy="22485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600"/>
              </a:spcBef>
              <a:spcAft>
                <a:spcPts val="0"/>
              </a:spcAft>
              <a:buSzPts val="2000"/>
              <a:buNone/>
            </a:pPr>
            <a:endParaRPr sz="1200"/>
          </a:p>
          <a:p>
            <a:pPr marL="0" lvl="0" indent="0" algn="l" rtl="0">
              <a:lnSpc>
                <a:spcPct val="100000"/>
              </a:lnSpc>
              <a:spcBef>
                <a:spcPts val="600"/>
              </a:spcBef>
              <a:spcAft>
                <a:spcPts val="0"/>
              </a:spcAft>
              <a:buClr>
                <a:schemeClr val="dk1"/>
              </a:buClr>
              <a:buSzPts val="1100"/>
              <a:buFont typeface="Arial"/>
              <a:buNone/>
            </a:pPr>
            <a:endParaRPr sz="1200" b="1"/>
          </a:p>
        </p:txBody>
      </p:sp>
      <p:sp>
        <p:nvSpPr>
          <p:cNvPr id="315" name="Google Shape;315;p2"/>
          <p:cNvSpPr txBox="1">
            <a:spLocks noGrp="1"/>
          </p:cNvSpPr>
          <p:nvPr>
            <p:ph type="body" idx="1"/>
          </p:nvPr>
        </p:nvSpPr>
        <p:spPr>
          <a:xfrm>
            <a:off x="1382075" y="985175"/>
            <a:ext cx="6752100" cy="3045900"/>
          </a:xfrm>
          <a:prstGeom prst="rect">
            <a:avLst/>
          </a:prstGeom>
          <a:noFill/>
          <a:ln>
            <a:noFill/>
          </a:ln>
        </p:spPr>
        <p:txBody>
          <a:bodyPr spcFirstLastPara="1" wrap="square" lIns="0" tIns="0" rIns="0" bIns="0" anchor="t" anchorCtr="0">
            <a:noAutofit/>
          </a:bodyPr>
          <a:lstStyle/>
          <a:p>
            <a:pPr marL="101600" lvl="0" indent="0" algn="l" rtl="0">
              <a:lnSpc>
                <a:spcPct val="100000"/>
              </a:lnSpc>
              <a:spcBef>
                <a:spcPts val="600"/>
              </a:spcBef>
              <a:spcAft>
                <a:spcPts val="0"/>
              </a:spcAft>
              <a:buSzPts val="2000"/>
              <a:buNone/>
            </a:pPr>
            <a:r>
              <a:rPr lang="en-US" sz="1200"/>
              <a:t>KnowYourDNA provides a direct-to-consumer  genetic testing service in which customers provide a </a:t>
            </a:r>
            <a:r>
              <a:rPr lang="en-US" sz="1200" b="1" u="sng">
                <a:solidFill>
                  <a:schemeClr val="hlink"/>
                </a:solidFill>
                <a:hlinkClick r:id="rId3"/>
              </a:rPr>
              <a:t>saliva sample</a:t>
            </a:r>
            <a:r>
              <a:rPr lang="en-US" sz="1200" b="1"/>
              <a:t> </a:t>
            </a:r>
            <a:r>
              <a:rPr lang="en-US" sz="1200"/>
              <a:t>that is </a:t>
            </a:r>
            <a:r>
              <a:rPr lang="en-US" sz="1200">
                <a:solidFill>
                  <a:schemeClr val="hlink"/>
                </a:solidFill>
                <a:uFill>
                  <a:noFill/>
                </a:uFill>
                <a:hlinkClick r:id="rId4"/>
              </a:rPr>
              <a:t>laboratory analyzed</a:t>
            </a:r>
            <a:r>
              <a:rPr lang="en-US" sz="1200"/>
              <a:t>. It helps people access and understand their genome better by offering advanced DNA reports that deliver :</a:t>
            </a:r>
            <a:endParaRPr/>
          </a:p>
          <a:p>
            <a:pPr marL="457200" lvl="0" indent="-355600" algn="l" rtl="0">
              <a:lnSpc>
                <a:spcPct val="100000"/>
              </a:lnSpc>
              <a:spcBef>
                <a:spcPts val="600"/>
              </a:spcBef>
              <a:spcAft>
                <a:spcPts val="0"/>
              </a:spcAft>
              <a:buSzPts val="2000"/>
              <a:buChar char="﹡"/>
            </a:pPr>
            <a:r>
              <a:rPr lang="en-US" sz="1200"/>
              <a:t>An Enriching view</a:t>
            </a:r>
            <a:r>
              <a:rPr lang="en-US" sz="1200" b="1"/>
              <a:t> </a:t>
            </a:r>
            <a:r>
              <a:rPr lang="en-US" sz="1200"/>
              <a:t>of a person’s </a:t>
            </a:r>
            <a:r>
              <a:rPr lang="en-US" sz="1200" b="1"/>
              <a:t>ancestry</a:t>
            </a:r>
            <a:r>
              <a:rPr lang="en-US" sz="1200"/>
              <a:t> that helps discover their family history.</a:t>
            </a:r>
            <a:endParaRPr/>
          </a:p>
          <a:p>
            <a:pPr marL="457200" lvl="0" indent="-355600" algn="l" rtl="0">
              <a:lnSpc>
                <a:spcPct val="100000"/>
              </a:lnSpc>
              <a:spcBef>
                <a:spcPts val="600"/>
              </a:spcBef>
              <a:spcAft>
                <a:spcPts val="0"/>
              </a:spcAft>
              <a:buSzPts val="2000"/>
              <a:buChar char="﹡"/>
            </a:pPr>
            <a:r>
              <a:rPr lang="en-US" sz="1200"/>
              <a:t>In-depth information about </a:t>
            </a:r>
            <a:r>
              <a:rPr lang="en-US" sz="1200" b="1"/>
              <a:t>genetic predispositions to health risks</a:t>
            </a:r>
            <a:r>
              <a:rPr lang="en-US" sz="1200"/>
              <a:t>, </a:t>
            </a:r>
            <a:r>
              <a:rPr lang="en-US" sz="1200" b="1"/>
              <a:t>wellness, and physical traits.</a:t>
            </a:r>
            <a:endParaRPr sz="1200" b="1"/>
          </a:p>
          <a:p>
            <a:pPr marL="457200" lvl="0" indent="0" algn="l" rtl="0">
              <a:lnSpc>
                <a:spcPct val="100000"/>
              </a:lnSpc>
              <a:spcBef>
                <a:spcPts val="600"/>
              </a:spcBef>
              <a:spcAft>
                <a:spcPts val="0"/>
              </a:spcAft>
              <a:buNone/>
            </a:pPr>
            <a:endParaRPr sz="1200"/>
          </a:p>
          <a:p>
            <a:pPr marL="0" lvl="0" indent="0" algn="l" rtl="0">
              <a:lnSpc>
                <a:spcPct val="100000"/>
              </a:lnSpc>
              <a:spcBef>
                <a:spcPts val="600"/>
              </a:spcBef>
              <a:spcAft>
                <a:spcPts val="0"/>
              </a:spcAft>
              <a:buNone/>
            </a:pPr>
            <a:r>
              <a:rPr lang="en-US" sz="1200"/>
              <a:t>Customers have  a choice to share this information with their </a:t>
            </a:r>
            <a:r>
              <a:rPr lang="en-US" sz="1200" b="1"/>
              <a:t>primary healthcare provider </a:t>
            </a:r>
            <a:r>
              <a:rPr lang="en-US" sz="1200"/>
              <a:t>who is then able to:</a:t>
            </a:r>
            <a:endParaRPr/>
          </a:p>
          <a:p>
            <a:pPr marL="457200" lvl="0" indent="-355600" algn="l" rtl="0">
              <a:lnSpc>
                <a:spcPct val="100000"/>
              </a:lnSpc>
              <a:spcBef>
                <a:spcPts val="600"/>
              </a:spcBef>
              <a:spcAft>
                <a:spcPts val="0"/>
              </a:spcAft>
              <a:buSzPts val="2000"/>
              <a:buChar char="﹡"/>
            </a:pPr>
            <a:r>
              <a:rPr lang="en-US" sz="1200"/>
              <a:t>Suggest </a:t>
            </a:r>
            <a:r>
              <a:rPr lang="en-US" sz="1200" b="1"/>
              <a:t>lifestyle changes </a:t>
            </a:r>
            <a:r>
              <a:rPr lang="en-US" sz="1200"/>
              <a:t>for a better outcome.</a:t>
            </a:r>
            <a:endParaRPr/>
          </a:p>
          <a:p>
            <a:pPr marL="457200" lvl="0" indent="-355600" algn="l" rtl="0">
              <a:lnSpc>
                <a:spcPct val="100000"/>
              </a:lnSpc>
              <a:spcBef>
                <a:spcPts val="600"/>
              </a:spcBef>
              <a:spcAft>
                <a:spcPts val="0"/>
              </a:spcAft>
              <a:buSzPts val="2000"/>
              <a:buChar char="﹡"/>
            </a:pPr>
            <a:r>
              <a:rPr lang="en-US" sz="1200"/>
              <a:t>Order </a:t>
            </a:r>
            <a:r>
              <a:rPr lang="en-US" sz="1200" b="1"/>
              <a:t>more tests</a:t>
            </a:r>
            <a:r>
              <a:rPr lang="en-US" sz="1200"/>
              <a:t> for further screening,  if needed.</a:t>
            </a:r>
            <a:endParaRPr/>
          </a:p>
          <a:p>
            <a:pPr marL="0" lvl="0" indent="0" algn="l" rtl="0">
              <a:lnSpc>
                <a:spcPct val="100000"/>
              </a:lnSpc>
              <a:spcBef>
                <a:spcPts val="600"/>
              </a:spcBef>
              <a:spcAft>
                <a:spcPts val="0"/>
              </a:spcAft>
              <a:buClr>
                <a:schemeClr val="dk1"/>
              </a:buClr>
              <a:buSzPts val="1100"/>
              <a:buFont typeface="Arial"/>
              <a:buNone/>
            </a:pPr>
            <a:endParaRPr sz="1200"/>
          </a:p>
        </p:txBody>
      </p:sp>
      <p:sp>
        <p:nvSpPr>
          <p:cNvPr id="316" name="Google Shape;316;p2"/>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g812bb222c2_4_108"/>
          <p:cNvSpPr txBox="1">
            <a:spLocks noGrp="1"/>
          </p:cNvSpPr>
          <p:nvPr>
            <p:ph type="title"/>
          </p:nvPr>
        </p:nvSpPr>
        <p:spPr>
          <a:xfrm>
            <a:off x="1507075" y="205975"/>
            <a:ext cx="6129900" cy="85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a:t>Our Products</a:t>
            </a:r>
            <a:endParaRPr/>
          </a:p>
        </p:txBody>
      </p:sp>
      <p:sp>
        <p:nvSpPr>
          <p:cNvPr id="322" name="Google Shape;322;g812bb222c2_4_108"/>
          <p:cNvSpPr txBox="1">
            <a:spLocks noGrp="1"/>
          </p:cNvSpPr>
          <p:nvPr>
            <p:ph type="sldNum" idx="12"/>
          </p:nvPr>
        </p:nvSpPr>
        <p:spPr>
          <a:xfrm>
            <a:off x="4297650" y="47498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Clr>
                <a:srgbClr val="000000"/>
              </a:buClr>
              <a:buSzPts val="1300"/>
              <a:buFont typeface="Arial"/>
              <a:buNone/>
            </a:pPr>
            <a:fld id="{00000000-1234-1234-1234-123412341234}" type="slidenum">
              <a:rPr lang="en-US"/>
              <a:t>5</a:t>
            </a:fld>
            <a:endParaRPr/>
          </a:p>
        </p:txBody>
      </p:sp>
      <p:pic>
        <p:nvPicPr>
          <p:cNvPr id="323" name="Google Shape;323;g812bb222c2_4_108"/>
          <p:cNvPicPr preferRelativeResize="0"/>
          <p:nvPr/>
        </p:nvPicPr>
        <p:blipFill>
          <a:blip r:embed="rId3">
            <a:alphaModFix/>
          </a:blip>
          <a:stretch>
            <a:fillRect/>
          </a:stretch>
        </p:blipFill>
        <p:spPr>
          <a:xfrm>
            <a:off x="1841350" y="1071225"/>
            <a:ext cx="2531432" cy="3983550"/>
          </a:xfrm>
          <a:prstGeom prst="rect">
            <a:avLst/>
          </a:prstGeom>
          <a:noFill/>
          <a:ln>
            <a:noFill/>
          </a:ln>
        </p:spPr>
      </p:pic>
      <p:pic>
        <p:nvPicPr>
          <p:cNvPr id="324" name="Google Shape;324;g812bb222c2_4_108"/>
          <p:cNvPicPr preferRelativeResize="0"/>
          <p:nvPr/>
        </p:nvPicPr>
        <p:blipFill>
          <a:blip r:embed="rId4">
            <a:alphaModFix/>
          </a:blip>
          <a:stretch>
            <a:fillRect/>
          </a:stretch>
        </p:blipFill>
        <p:spPr>
          <a:xfrm>
            <a:off x="4738200" y="1071225"/>
            <a:ext cx="2531425" cy="3976524"/>
          </a:xfrm>
          <a:prstGeom prst="rect">
            <a:avLst/>
          </a:prstGeom>
          <a:noFill/>
          <a:ln>
            <a:noFill/>
          </a:ln>
        </p:spPr>
      </p:pic>
      <p:sp>
        <p:nvSpPr>
          <p:cNvPr id="325" name="Google Shape;325;g812bb222c2_4_108"/>
          <p:cNvSpPr txBox="1"/>
          <p:nvPr/>
        </p:nvSpPr>
        <p:spPr>
          <a:xfrm>
            <a:off x="1965950" y="3240400"/>
            <a:ext cx="2251800" cy="945900"/>
          </a:xfrm>
          <a:prstGeom prst="rect">
            <a:avLst/>
          </a:prstGeom>
          <a:solidFill>
            <a:srgbClr val="FFFFFF"/>
          </a:solidFill>
          <a:ln>
            <a:noFill/>
          </a:ln>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SzPts val="1200"/>
              <a:buFont typeface="Calibri"/>
              <a:buChar char="●"/>
            </a:pPr>
            <a:r>
              <a:rPr lang="en-US" sz="1200">
                <a:latin typeface="Calibri"/>
                <a:ea typeface="Calibri"/>
                <a:cs typeface="Calibri"/>
                <a:sym typeface="Calibri"/>
              </a:rPr>
              <a:t>Carrier status of 25  inherited conditions</a:t>
            </a:r>
            <a:endParaRPr sz="1200">
              <a:latin typeface="Calibri"/>
              <a:ea typeface="Calibri"/>
              <a:cs typeface="Calibri"/>
              <a:sym typeface="Calibri"/>
            </a:endParaRPr>
          </a:p>
          <a:p>
            <a:pPr marL="457200" lvl="0" indent="-304800" algn="l" rtl="0">
              <a:lnSpc>
                <a:spcPct val="115000"/>
              </a:lnSpc>
              <a:spcBef>
                <a:spcPts val="0"/>
              </a:spcBef>
              <a:spcAft>
                <a:spcPts val="0"/>
              </a:spcAft>
              <a:buSzPts val="1200"/>
              <a:buFont typeface="Calibri"/>
              <a:buChar char="●"/>
            </a:pPr>
            <a:r>
              <a:rPr lang="en-US" sz="1200">
                <a:latin typeface="Calibri"/>
                <a:ea typeface="Calibri"/>
                <a:cs typeface="Calibri"/>
                <a:sym typeface="Calibri"/>
              </a:rPr>
              <a:t>25  physical traits</a:t>
            </a:r>
            <a:endParaRPr sz="1200">
              <a:latin typeface="Calibri"/>
              <a:ea typeface="Calibri"/>
              <a:cs typeface="Calibri"/>
              <a:sym typeface="Calibri"/>
            </a:endParaRPr>
          </a:p>
          <a:p>
            <a:pPr marL="457200" lvl="0" indent="-304800" algn="l" rtl="0">
              <a:lnSpc>
                <a:spcPct val="115000"/>
              </a:lnSpc>
              <a:spcBef>
                <a:spcPts val="0"/>
              </a:spcBef>
              <a:spcAft>
                <a:spcPts val="0"/>
              </a:spcAft>
              <a:buSzPts val="1200"/>
              <a:buFont typeface="Calibri"/>
              <a:buChar char="●"/>
            </a:pPr>
            <a:r>
              <a:rPr lang="en-US" sz="1200">
                <a:latin typeface="Calibri"/>
                <a:ea typeface="Calibri"/>
                <a:cs typeface="Calibri"/>
                <a:sym typeface="Calibri"/>
              </a:rPr>
              <a:t>7 wellness  genes  </a:t>
            </a:r>
            <a:endParaRPr sz="1200">
              <a:latin typeface="Calibri"/>
              <a:ea typeface="Calibri"/>
              <a:cs typeface="Calibri"/>
              <a:sym typeface="Calibri"/>
            </a:endParaRPr>
          </a:p>
          <a:p>
            <a:pPr marL="457200" lvl="0" indent="0" algn="l" rtl="0">
              <a:lnSpc>
                <a:spcPct val="115000"/>
              </a:lnSpc>
              <a:spcBef>
                <a:spcPts val="0"/>
              </a:spcBef>
              <a:spcAft>
                <a:spcPts val="0"/>
              </a:spcAft>
              <a:buNone/>
            </a:pPr>
            <a:endParaRPr>
              <a:latin typeface="Roboto Slab"/>
              <a:ea typeface="Roboto Slab"/>
              <a:cs typeface="Roboto Slab"/>
              <a:sym typeface="Roboto Slab"/>
            </a:endParaRPr>
          </a:p>
        </p:txBody>
      </p:sp>
      <p:sp>
        <p:nvSpPr>
          <p:cNvPr id="326" name="Google Shape;326;g812bb222c2_4_108"/>
          <p:cNvSpPr txBox="1"/>
          <p:nvPr/>
        </p:nvSpPr>
        <p:spPr>
          <a:xfrm>
            <a:off x="4846350" y="3240400"/>
            <a:ext cx="2251800" cy="945900"/>
          </a:xfrm>
          <a:prstGeom prst="rect">
            <a:avLst/>
          </a:prstGeom>
          <a:solidFill>
            <a:srgbClr val="FFFFFF"/>
          </a:solidFill>
          <a:ln>
            <a:noFill/>
          </a:ln>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SzPts val="1200"/>
              <a:buFont typeface="Calibri"/>
              <a:buChar char="●"/>
            </a:pPr>
            <a:r>
              <a:rPr lang="en-US" sz="1200">
                <a:latin typeface="Calibri"/>
                <a:ea typeface="Calibri"/>
                <a:cs typeface="Calibri"/>
                <a:sym typeface="Calibri"/>
              </a:rPr>
              <a:t>Includes Wellness Service PLUS</a:t>
            </a:r>
            <a:endParaRPr sz="1200">
              <a:latin typeface="Calibri"/>
              <a:ea typeface="Calibri"/>
              <a:cs typeface="Calibri"/>
              <a:sym typeface="Calibri"/>
            </a:endParaRPr>
          </a:p>
          <a:p>
            <a:pPr marL="457200" lvl="0" indent="-304800" algn="l" rtl="0">
              <a:lnSpc>
                <a:spcPct val="115000"/>
              </a:lnSpc>
              <a:spcBef>
                <a:spcPts val="0"/>
              </a:spcBef>
              <a:spcAft>
                <a:spcPts val="0"/>
              </a:spcAft>
              <a:buSzPts val="1200"/>
              <a:buFont typeface="Calibri"/>
              <a:buChar char="●"/>
            </a:pPr>
            <a:r>
              <a:rPr lang="en-US" sz="1200">
                <a:latin typeface="Calibri"/>
                <a:ea typeface="Calibri"/>
                <a:cs typeface="Calibri"/>
                <a:sym typeface="Calibri"/>
              </a:rPr>
              <a:t>600+ geographic regions </a:t>
            </a:r>
            <a:endParaRPr sz="1200">
              <a:latin typeface="Calibri"/>
              <a:ea typeface="Calibri"/>
              <a:cs typeface="Calibri"/>
              <a:sym typeface="Calibri"/>
            </a:endParaRPr>
          </a:p>
          <a:p>
            <a:pPr marL="457200" lvl="0" indent="0" algn="l" rtl="0">
              <a:lnSpc>
                <a:spcPct val="115000"/>
              </a:lnSpc>
              <a:spcBef>
                <a:spcPts val="0"/>
              </a:spcBef>
              <a:spcAft>
                <a:spcPts val="0"/>
              </a:spcAft>
              <a:buNone/>
            </a:pPr>
            <a:endParaRPr>
              <a:latin typeface="Roboto Slab"/>
              <a:ea typeface="Roboto Slab"/>
              <a:cs typeface="Roboto Slab"/>
              <a:sym typeface="Roboto Slab"/>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
          <p:cNvSpPr txBox="1">
            <a:spLocks noGrp="1"/>
          </p:cNvSpPr>
          <p:nvPr>
            <p:ph type="title"/>
          </p:nvPr>
        </p:nvSpPr>
        <p:spPr>
          <a:xfrm>
            <a:off x="1507075" y="205975"/>
            <a:ext cx="6129900" cy="857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3000"/>
              <a:buNone/>
            </a:pPr>
            <a:r>
              <a:rPr lang="en-US"/>
              <a:t>Our process is easy</a:t>
            </a:r>
            <a:endParaRPr/>
          </a:p>
        </p:txBody>
      </p:sp>
      <p:sp>
        <p:nvSpPr>
          <p:cNvPr id="332" name="Google Shape;332;p3"/>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6</a:t>
            </a:fld>
            <a:endParaRPr/>
          </a:p>
        </p:txBody>
      </p:sp>
      <p:grpSp>
        <p:nvGrpSpPr>
          <p:cNvPr id="333" name="Google Shape;333;p3"/>
          <p:cNvGrpSpPr/>
          <p:nvPr/>
        </p:nvGrpSpPr>
        <p:grpSpPr>
          <a:xfrm>
            <a:off x="369976" y="2108325"/>
            <a:ext cx="2905662" cy="1289700"/>
            <a:chOff x="369976" y="2108325"/>
            <a:chExt cx="2905662" cy="1289700"/>
          </a:xfrm>
        </p:grpSpPr>
        <p:sp>
          <p:nvSpPr>
            <p:cNvPr id="334" name="Google Shape;334;p3"/>
            <p:cNvSpPr txBox="1"/>
            <p:nvPr/>
          </p:nvSpPr>
          <p:spPr>
            <a:xfrm>
              <a:off x="369976" y="2108325"/>
              <a:ext cx="2378700" cy="12897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1600"/>
                </a:spcAft>
                <a:buClr>
                  <a:srgbClr val="000000"/>
                </a:buClr>
                <a:buSzPts val="1200"/>
                <a:buFont typeface="Arial"/>
                <a:buNone/>
              </a:pPr>
              <a:r>
                <a:rPr lang="en-US" sz="1200" b="0" i="0" u="none" strike="noStrike" cap="none">
                  <a:solidFill>
                    <a:srgbClr val="627281"/>
                  </a:solidFill>
                  <a:latin typeface="Roboto Slab"/>
                  <a:ea typeface="Roboto Slab"/>
                  <a:cs typeface="Roboto Slab"/>
                  <a:sym typeface="Roboto Slab"/>
                </a:rPr>
                <a:t>Order registration Kit from the KnowyourDNA  website</a:t>
              </a:r>
              <a:r>
                <a:rPr lang="en-US" sz="800" b="0" i="0" u="none" strike="noStrike" cap="none">
                  <a:solidFill>
                    <a:srgbClr val="627281"/>
                  </a:solidFill>
                  <a:latin typeface="Roboto Slab"/>
                  <a:ea typeface="Roboto Slab"/>
                  <a:cs typeface="Roboto Slab"/>
                  <a:sym typeface="Roboto Slab"/>
                </a:rPr>
                <a:t>.</a:t>
              </a:r>
              <a:endParaRPr sz="800" b="0" i="0" u="none" strike="noStrike" cap="none">
                <a:solidFill>
                  <a:srgbClr val="627281"/>
                </a:solidFill>
                <a:latin typeface="Roboto Slab"/>
                <a:ea typeface="Roboto Slab"/>
                <a:cs typeface="Roboto Slab"/>
                <a:sym typeface="Roboto Slab"/>
              </a:endParaRPr>
            </a:p>
          </p:txBody>
        </p:sp>
        <p:cxnSp>
          <p:nvCxnSpPr>
            <p:cNvPr id="335" name="Google Shape;335;p3"/>
            <p:cNvCxnSpPr/>
            <p:nvPr/>
          </p:nvCxnSpPr>
          <p:spPr>
            <a:xfrm rot="10800000">
              <a:off x="2642038" y="2647950"/>
              <a:ext cx="633600" cy="0"/>
            </a:xfrm>
            <a:prstGeom prst="straightConnector1">
              <a:avLst/>
            </a:prstGeom>
            <a:noFill/>
            <a:ln w="9525" cap="flat" cmpd="sng">
              <a:solidFill>
                <a:srgbClr val="FFDB5C"/>
              </a:solidFill>
              <a:prstDash val="solid"/>
              <a:round/>
              <a:headEnd type="none" w="sm" len="sm"/>
              <a:tailEnd type="oval" w="med" len="med"/>
            </a:ln>
          </p:spPr>
        </p:cxnSp>
      </p:grpSp>
      <p:grpSp>
        <p:nvGrpSpPr>
          <p:cNvPr id="336" name="Google Shape;336;p3"/>
          <p:cNvGrpSpPr/>
          <p:nvPr/>
        </p:nvGrpSpPr>
        <p:grpSpPr>
          <a:xfrm>
            <a:off x="5209838" y="1060350"/>
            <a:ext cx="3610650" cy="1289700"/>
            <a:chOff x="5209838" y="1060350"/>
            <a:chExt cx="3610650" cy="1289700"/>
          </a:xfrm>
        </p:grpSpPr>
        <p:sp>
          <p:nvSpPr>
            <p:cNvPr id="337" name="Google Shape;337;p3"/>
            <p:cNvSpPr txBox="1"/>
            <p:nvPr/>
          </p:nvSpPr>
          <p:spPr>
            <a:xfrm>
              <a:off x="6696488" y="1060350"/>
              <a:ext cx="2124000" cy="1289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200" b="0" i="0" u="none" strike="noStrike" cap="none">
                  <a:solidFill>
                    <a:srgbClr val="627281"/>
                  </a:solidFill>
                  <a:latin typeface="Roboto Slab"/>
                  <a:ea typeface="Roboto Slab"/>
                  <a:cs typeface="Roboto Slab"/>
                  <a:sym typeface="Roboto Slab"/>
                </a:rPr>
                <a:t>View your reports in less than a week</a:t>
              </a:r>
              <a:endParaRPr sz="1200" b="0" i="0" u="none" strike="noStrike" cap="none">
                <a:solidFill>
                  <a:srgbClr val="627281"/>
                </a:solidFill>
                <a:latin typeface="Roboto Slab"/>
                <a:ea typeface="Roboto Slab"/>
                <a:cs typeface="Roboto Slab"/>
                <a:sym typeface="Roboto Slab"/>
              </a:endParaRPr>
            </a:p>
          </p:txBody>
        </p:sp>
        <p:cxnSp>
          <p:nvCxnSpPr>
            <p:cNvPr id="338" name="Google Shape;338;p3"/>
            <p:cNvCxnSpPr/>
            <p:nvPr/>
          </p:nvCxnSpPr>
          <p:spPr>
            <a:xfrm>
              <a:off x="5209838" y="1705200"/>
              <a:ext cx="1286700" cy="0"/>
            </a:xfrm>
            <a:prstGeom prst="straightConnector1">
              <a:avLst/>
            </a:prstGeom>
            <a:noFill/>
            <a:ln w="9525" cap="flat" cmpd="sng">
              <a:solidFill>
                <a:srgbClr val="FE6594"/>
              </a:solidFill>
              <a:prstDash val="solid"/>
              <a:round/>
              <a:headEnd type="none" w="sm" len="sm"/>
              <a:tailEnd type="oval" w="med" len="med"/>
            </a:ln>
          </p:spPr>
        </p:cxnSp>
      </p:grpSp>
      <p:grpSp>
        <p:nvGrpSpPr>
          <p:cNvPr id="339" name="Google Shape;339;p3"/>
          <p:cNvGrpSpPr/>
          <p:nvPr/>
        </p:nvGrpSpPr>
        <p:grpSpPr>
          <a:xfrm>
            <a:off x="5273545" y="3015318"/>
            <a:ext cx="3458118" cy="1289700"/>
            <a:chOff x="5209838" y="3022309"/>
            <a:chExt cx="3458118" cy="1289700"/>
          </a:xfrm>
        </p:grpSpPr>
        <p:sp>
          <p:nvSpPr>
            <p:cNvPr id="340" name="Google Shape;340;p3"/>
            <p:cNvSpPr txBox="1"/>
            <p:nvPr/>
          </p:nvSpPr>
          <p:spPr>
            <a:xfrm>
              <a:off x="6543956" y="3022309"/>
              <a:ext cx="2124000" cy="1289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rgbClr val="627281"/>
                  </a:solidFill>
                  <a:latin typeface="Roboto Slab"/>
                  <a:ea typeface="Roboto Slab"/>
                  <a:cs typeface="Roboto Slab"/>
                  <a:sym typeface="Roboto Slab"/>
                </a:rPr>
                <a:t>Send your DNA sample</a:t>
              </a:r>
              <a:endParaRPr sz="1200" b="0" i="0" u="none" strike="noStrike" cap="none">
                <a:solidFill>
                  <a:srgbClr val="627281"/>
                </a:solidFill>
                <a:latin typeface="Roboto Slab"/>
                <a:ea typeface="Roboto Slab"/>
                <a:cs typeface="Roboto Slab"/>
                <a:sym typeface="Roboto Slab"/>
              </a:endParaRPr>
            </a:p>
          </p:txBody>
        </p:sp>
        <p:cxnSp>
          <p:nvCxnSpPr>
            <p:cNvPr id="341" name="Google Shape;341;p3"/>
            <p:cNvCxnSpPr/>
            <p:nvPr/>
          </p:nvCxnSpPr>
          <p:spPr>
            <a:xfrm>
              <a:off x="5209838" y="3648300"/>
              <a:ext cx="1286700" cy="0"/>
            </a:xfrm>
            <a:prstGeom prst="straightConnector1">
              <a:avLst/>
            </a:prstGeom>
            <a:noFill/>
            <a:ln w="9525" cap="flat" cmpd="sng">
              <a:solidFill>
                <a:srgbClr val="FEB794"/>
              </a:solidFill>
              <a:prstDash val="solid"/>
              <a:round/>
              <a:headEnd type="none" w="sm" len="sm"/>
              <a:tailEnd type="oval" w="med" len="med"/>
            </a:ln>
          </p:spPr>
        </p:cxnSp>
      </p:grpSp>
      <p:grpSp>
        <p:nvGrpSpPr>
          <p:cNvPr id="342" name="Google Shape;342;p3"/>
          <p:cNvGrpSpPr/>
          <p:nvPr/>
        </p:nvGrpSpPr>
        <p:grpSpPr>
          <a:xfrm>
            <a:off x="2662213" y="728463"/>
            <a:ext cx="3814835" cy="3790597"/>
            <a:chOff x="2662213" y="676344"/>
            <a:chExt cx="3814835" cy="3790597"/>
          </a:xfrm>
        </p:grpSpPr>
        <p:sp>
          <p:nvSpPr>
            <p:cNvPr id="343" name="Google Shape;343;p3"/>
            <p:cNvSpPr/>
            <p:nvPr/>
          </p:nvSpPr>
          <p:spPr>
            <a:xfrm rot="3600185">
              <a:off x="3169983" y="1184511"/>
              <a:ext cx="2774659" cy="2774659"/>
            </a:xfrm>
            <a:prstGeom prst="blockArc">
              <a:avLst>
                <a:gd name="adj1" fmla="val 12622480"/>
                <a:gd name="adj2" fmla="val 19781569"/>
                <a:gd name="adj3" fmla="val 20773"/>
              </a:avLst>
            </a:prstGeom>
            <a:solidFill>
              <a:srgbClr val="FE65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3"/>
            <p:cNvSpPr/>
            <p:nvPr/>
          </p:nvSpPr>
          <p:spPr>
            <a:xfrm rot="10800000">
              <a:off x="3183490" y="1163229"/>
              <a:ext cx="2774700" cy="2774700"/>
            </a:xfrm>
            <a:prstGeom prst="blockArc">
              <a:avLst>
                <a:gd name="adj1" fmla="val 12622480"/>
                <a:gd name="adj2" fmla="val 19662822"/>
                <a:gd name="adj3" fmla="val 20729"/>
              </a:avLst>
            </a:prstGeom>
            <a:solidFill>
              <a:srgbClr val="FEB7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3"/>
            <p:cNvSpPr/>
            <p:nvPr/>
          </p:nvSpPr>
          <p:spPr>
            <a:xfrm rot="-3600185">
              <a:off x="3194618" y="1184114"/>
              <a:ext cx="2774659" cy="2774659"/>
            </a:xfrm>
            <a:prstGeom prst="blockArc">
              <a:avLst>
                <a:gd name="adj1" fmla="val 12622480"/>
                <a:gd name="adj2" fmla="val 19703271"/>
                <a:gd name="adj3" fmla="val 20851"/>
              </a:avLst>
            </a:prstGeom>
            <a:solidFill>
              <a:srgbClr val="FFDB5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6" name="Google Shape;346;p3"/>
            <p:cNvGrpSpPr/>
            <p:nvPr/>
          </p:nvGrpSpPr>
          <p:grpSpPr>
            <a:xfrm rot="-7200165">
              <a:off x="3337679" y="2826786"/>
              <a:ext cx="585010" cy="585536"/>
              <a:chOff x="1967628" y="812211"/>
              <a:chExt cx="588000" cy="588000"/>
            </a:xfrm>
          </p:grpSpPr>
          <p:sp>
            <p:nvSpPr>
              <p:cNvPr id="347" name="Google Shape;347;p3"/>
              <p:cNvSpPr/>
              <p:nvPr/>
            </p:nvSpPr>
            <p:spPr>
              <a:xfrm rot="39023">
                <a:off x="1970909" y="815492"/>
                <a:ext cx="581437" cy="581437"/>
              </a:xfrm>
              <a:prstGeom prst="pie">
                <a:avLst>
                  <a:gd name="adj1" fmla="val 6190354"/>
                  <a:gd name="adj2" fmla="val 14996165"/>
                </a:avLst>
              </a:prstGeom>
              <a:solidFill>
                <a:srgbClr val="FFDB5C"/>
              </a:solidFill>
              <a:ln>
                <a:noFill/>
              </a:ln>
              <a:effectLst>
                <a:outerShdw blurRad="142875" algn="bl" rotWithShape="0">
                  <a:srgbClr val="000000">
                    <a:alpha val="42745"/>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3"/>
              <p:cNvSpPr/>
              <p:nvPr/>
            </p:nvSpPr>
            <p:spPr>
              <a:xfrm rot="10800000">
                <a:off x="1970875" y="815525"/>
                <a:ext cx="581400" cy="581400"/>
              </a:xfrm>
              <a:prstGeom prst="pie">
                <a:avLst>
                  <a:gd name="adj1" fmla="val 4028252"/>
                  <a:gd name="adj2" fmla="val 17183677"/>
                </a:avLst>
              </a:prstGeom>
              <a:solidFill>
                <a:srgbClr val="FFDB5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9" name="Google Shape;349;p3"/>
            <p:cNvGrpSpPr/>
            <p:nvPr/>
          </p:nvGrpSpPr>
          <p:grpSpPr>
            <a:xfrm>
              <a:off x="4264097" y="1180331"/>
              <a:ext cx="585000" cy="585529"/>
              <a:chOff x="1970048" y="811613"/>
              <a:chExt cx="588000" cy="588000"/>
            </a:xfrm>
          </p:grpSpPr>
          <p:sp>
            <p:nvSpPr>
              <p:cNvPr id="350" name="Google Shape;350;p3"/>
              <p:cNvSpPr/>
              <p:nvPr/>
            </p:nvSpPr>
            <p:spPr>
              <a:xfrm rot="39023">
                <a:off x="1973329" y="814894"/>
                <a:ext cx="581437" cy="581437"/>
              </a:xfrm>
              <a:prstGeom prst="pie">
                <a:avLst>
                  <a:gd name="adj1" fmla="val 6190354"/>
                  <a:gd name="adj2" fmla="val 14996165"/>
                </a:avLst>
              </a:prstGeom>
              <a:solidFill>
                <a:srgbClr val="FE6594"/>
              </a:solidFill>
              <a:ln>
                <a:noFill/>
              </a:ln>
              <a:effectLst>
                <a:outerShdw blurRad="142875" algn="bl" rotWithShape="0">
                  <a:srgbClr val="000000">
                    <a:alpha val="42745"/>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3"/>
              <p:cNvSpPr/>
              <p:nvPr/>
            </p:nvSpPr>
            <p:spPr>
              <a:xfrm rot="10800000">
                <a:off x="1973295" y="814927"/>
                <a:ext cx="581400" cy="581400"/>
              </a:xfrm>
              <a:prstGeom prst="pie">
                <a:avLst>
                  <a:gd name="adj1" fmla="val 4028252"/>
                  <a:gd name="adj2" fmla="val 17183677"/>
                </a:avLst>
              </a:prstGeom>
              <a:solidFill>
                <a:srgbClr val="FE65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2" name="Google Shape;352;p3"/>
            <p:cNvGrpSpPr/>
            <p:nvPr/>
          </p:nvGrpSpPr>
          <p:grpSpPr>
            <a:xfrm rot="7200165">
              <a:off x="5229931" y="2804716"/>
              <a:ext cx="585010" cy="585536"/>
              <a:chOff x="1977085" y="811649"/>
              <a:chExt cx="588000" cy="588000"/>
            </a:xfrm>
          </p:grpSpPr>
          <p:sp>
            <p:nvSpPr>
              <p:cNvPr id="353" name="Google Shape;353;p3"/>
              <p:cNvSpPr/>
              <p:nvPr/>
            </p:nvSpPr>
            <p:spPr>
              <a:xfrm rot="39023">
                <a:off x="1980366" y="814930"/>
                <a:ext cx="581437" cy="581437"/>
              </a:xfrm>
              <a:prstGeom prst="pie">
                <a:avLst>
                  <a:gd name="adj1" fmla="val 6190354"/>
                  <a:gd name="adj2" fmla="val 14996165"/>
                </a:avLst>
              </a:prstGeom>
              <a:solidFill>
                <a:srgbClr val="FEB794"/>
              </a:solidFill>
              <a:ln>
                <a:noFill/>
              </a:ln>
              <a:effectLst>
                <a:outerShdw blurRad="142875" algn="bl" rotWithShape="0">
                  <a:srgbClr val="000000">
                    <a:alpha val="42745"/>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3"/>
              <p:cNvSpPr/>
              <p:nvPr/>
            </p:nvSpPr>
            <p:spPr>
              <a:xfrm rot="10800000">
                <a:off x="1980332" y="814963"/>
                <a:ext cx="581400" cy="581400"/>
              </a:xfrm>
              <a:prstGeom prst="pie">
                <a:avLst>
                  <a:gd name="adj1" fmla="val 4028252"/>
                  <a:gd name="adj2" fmla="val 17183677"/>
                </a:avLst>
              </a:prstGeom>
              <a:solidFill>
                <a:srgbClr val="FEB7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55" name="Google Shape;355;p3"/>
            <p:cNvSpPr txBox="1"/>
            <p:nvPr/>
          </p:nvSpPr>
          <p:spPr>
            <a:xfrm>
              <a:off x="4334550" y="1255312"/>
              <a:ext cx="509100" cy="267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1" i="0" u="none" strike="noStrike" cap="none">
                  <a:solidFill>
                    <a:srgbClr val="FFFFFF"/>
                  </a:solidFill>
                  <a:latin typeface="Pacifico"/>
                  <a:ea typeface="Pacifico"/>
                  <a:cs typeface="Pacifico"/>
                  <a:sym typeface="Pacifico"/>
                </a:rPr>
                <a:t>03 </a:t>
              </a:r>
              <a:endParaRPr sz="1600" b="1" i="0" u="none" strike="noStrike" cap="none">
                <a:solidFill>
                  <a:srgbClr val="FFFFFF"/>
                </a:solidFill>
                <a:latin typeface="Pacifico"/>
                <a:ea typeface="Pacifico"/>
                <a:cs typeface="Pacifico"/>
                <a:sym typeface="Pacifico"/>
              </a:endParaRPr>
            </a:p>
          </p:txBody>
        </p:sp>
        <p:sp>
          <p:nvSpPr>
            <p:cNvPr id="356" name="Google Shape;356;p3"/>
            <p:cNvSpPr txBox="1"/>
            <p:nvPr/>
          </p:nvSpPr>
          <p:spPr>
            <a:xfrm>
              <a:off x="3375648" y="2887440"/>
              <a:ext cx="509100" cy="267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FFFFFF"/>
                  </a:solidFill>
                  <a:latin typeface="Pacifico"/>
                  <a:ea typeface="Pacifico"/>
                  <a:cs typeface="Pacifico"/>
                  <a:sym typeface="Pacifico"/>
                </a:rPr>
                <a:t>01 </a:t>
              </a:r>
              <a:endParaRPr sz="1600" b="0" i="0" u="none" strike="noStrike" cap="none">
                <a:solidFill>
                  <a:srgbClr val="FFFFFF"/>
                </a:solidFill>
                <a:latin typeface="Pacifico"/>
                <a:ea typeface="Pacifico"/>
                <a:cs typeface="Pacifico"/>
                <a:sym typeface="Pacifico"/>
              </a:endParaRPr>
            </a:p>
          </p:txBody>
        </p:sp>
        <p:sp>
          <p:nvSpPr>
            <p:cNvPr id="357" name="Google Shape;357;p3"/>
            <p:cNvSpPr txBox="1"/>
            <p:nvPr/>
          </p:nvSpPr>
          <p:spPr>
            <a:xfrm>
              <a:off x="5281877" y="2857865"/>
              <a:ext cx="509100" cy="267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rgbClr val="FFFFFF"/>
                  </a:solidFill>
                  <a:latin typeface="Pacifico"/>
                  <a:ea typeface="Pacifico"/>
                  <a:cs typeface="Pacifico"/>
                  <a:sym typeface="Pacifico"/>
                </a:rPr>
                <a:t>02 </a:t>
              </a:r>
              <a:endParaRPr sz="1600" b="0" i="0" u="none" strike="noStrike" cap="none">
                <a:solidFill>
                  <a:srgbClr val="FFFFFF"/>
                </a:solidFill>
                <a:latin typeface="Pacifico"/>
                <a:ea typeface="Pacifico"/>
                <a:cs typeface="Pacifico"/>
                <a:sym typeface="Pacific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361"/>
        <p:cNvGrpSpPr/>
        <p:nvPr/>
      </p:nvGrpSpPr>
      <p:grpSpPr>
        <a:xfrm>
          <a:off x="0" y="0"/>
          <a:ext cx="0" cy="0"/>
          <a:chOff x="0" y="0"/>
          <a:chExt cx="0" cy="0"/>
        </a:xfrm>
      </p:grpSpPr>
      <p:sp>
        <p:nvSpPr>
          <p:cNvPr id="362" name="Google Shape;362;p4"/>
          <p:cNvSpPr/>
          <p:nvPr/>
        </p:nvSpPr>
        <p:spPr>
          <a:xfrm>
            <a:off x="514725" y="942584"/>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4"/>
          <p:cNvSpPr txBox="1">
            <a:spLocks noGrp="1"/>
          </p:cNvSpPr>
          <p:nvPr>
            <p:ph type="title"/>
          </p:nvPr>
        </p:nvSpPr>
        <p:spPr>
          <a:xfrm>
            <a:off x="1507075" y="205975"/>
            <a:ext cx="6129900" cy="8574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3000"/>
              <a:buNone/>
            </a:pPr>
            <a:r>
              <a:rPr lang="en-US">
                <a:solidFill>
                  <a:srgbClr val="FFDB5C"/>
                </a:solidFill>
              </a:rPr>
              <a:t>we ship to…</a:t>
            </a:r>
            <a:endParaRPr>
              <a:solidFill>
                <a:srgbClr val="FFDB5C"/>
              </a:solidFill>
            </a:endParaRPr>
          </a:p>
        </p:txBody>
      </p:sp>
      <p:sp>
        <p:nvSpPr>
          <p:cNvPr id="364" name="Google Shape;364;p4"/>
          <p:cNvSpPr/>
          <p:nvPr/>
        </p:nvSpPr>
        <p:spPr>
          <a:xfrm>
            <a:off x="1991725" y="1815300"/>
            <a:ext cx="764400" cy="202500"/>
          </a:xfrm>
          <a:prstGeom prst="wedgeRectCallout">
            <a:avLst>
              <a:gd name="adj1" fmla="val -21428"/>
              <a:gd name="adj2" fmla="val 84287"/>
            </a:avLst>
          </a:prstGeom>
          <a:solidFill>
            <a:srgbClr val="FE659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US" sz="1000" b="0" i="0" u="none" strike="noStrike" cap="none">
                <a:solidFill>
                  <a:srgbClr val="FFFFFF"/>
                </a:solidFill>
                <a:latin typeface="Roboto Slab"/>
                <a:ea typeface="Roboto Slab"/>
                <a:cs typeface="Roboto Slab"/>
                <a:sym typeface="Roboto Slab"/>
              </a:rPr>
              <a:t>Our office</a:t>
            </a:r>
            <a:endParaRPr sz="1000" b="0" i="0" u="none" strike="noStrike" cap="none">
              <a:solidFill>
                <a:srgbClr val="FFFFFF"/>
              </a:solidFill>
              <a:latin typeface="Roboto Slab"/>
              <a:ea typeface="Roboto Slab"/>
              <a:cs typeface="Roboto Slab"/>
              <a:sym typeface="Roboto Slab"/>
            </a:endParaRPr>
          </a:p>
        </p:txBody>
      </p:sp>
      <p:sp>
        <p:nvSpPr>
          <p:cNvPr id="365" name="Google Shape;365;p4"/>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7</a:t>
            </a:fld>
            <a:endParaRPr/>
          </a:p>
        </p:txBody>
      </p:sp>
      <p:sp>
        <p:nvSpPr>
          <p:cNvPr id="366" name="Google Shape;366;p4"/>
          <p:cNvSpPr/>
          <p:nvPr/>
        </p:nvSpPr>
        <p:spPr>
          <a:xfrm>
            <a:off x="1182575" y="2234775"/>
            <a:ext cx="120900" cy="120900"/>
          </a:xfrm>
          <a:prstGeom prst="ellipse">
            <a:avLst/>
          </a:prstGeom>
          <a:solidFill>
            <a:srgbClr val="7B77C8"/>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4"/>
          <p:cNvSpPr/>
          <p:nvPr/>
        </p:nvSpPr>
        <p:spPr>
          <a:xfrm>
            <a:off x="2955175" y="3737350"/>
            <a:ext cx="120900" cy="120900"/>
          </a:xfrm>
          <a:prstGeom prst="ellipse">
            <a:avLst/>
          </a:prstGeom>
          <a:solidFill>
            <a:srgbClr val="7B77C8"/>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4"/>
          <p:cNvSpPr/>
          <p:nvPr/>
        </p:nvSpPr>
        <p:spPr>
          <a:xfrm>
            <a:off x="3908375" y="2017800"/>
            <a:ext cx="120900" cy="120900"/>
          </a:xfrm>
          <a:prstGeom prst="ellipse">
            <a:avLst/>
          </a:prstGeom>
          <a:solidFill>
            <a:srgbClr val="7B77C8"/>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4"/>
          <p:cNvSpPr/>
          <p:nvPr/>
        </p:nvSpPr>
        <p:spPr>
          <a:xfrm>
            <a:off x="6789100" y="2511300"/>
            <a:ext cx="120900" cy="120900"/>
          </a:xfrm>
          <a:prstGeom prst="ellipse">
            <a:avLst/>
          </a:prstGeom>
          <a:solidFill>
            <a:srgbClr val="7B77C8"/>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4"/>
          <p:cNvSpPr/>
          <p:nvPr/>
        </p:nvSpPr>
        <p:spPr>
          <a:xfrm>
            <a:off x="4622900" y="4148000"/>
            <a:ext cx="120900" cy="120900"/>
          </a:xfrm>
          <a:prstGeom prst="ellipse">
            <a:avLst/>
          </a:prstGeom>
          <a:solidFill>
            <a:srgbClr val="7B77C8"/>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4"/>
          <p:cNvSpPr/>
          <p:nvPr/>
        </p:nvSpPr>
        <p:spPr>
          <a:xfrm>
            <a:off x="7391850" y="4207300"/>
            <a:ext cx="120900" cy="120900"/>
          </a:xfrm>
          <a:prstGeom prst="ellipse">
            <a:avLst/>
          </a:prstGeom>
          <a:solidFill>
            <a:srgbClr val="7B77C8"/>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5"/>
          <p:cNvSpPr txBox="1">
            <a:spLocks noGrp="1"/>
          </p:cNvSpPr>
          <p:nvPr>
            <p:ph type="body" idx="4294967295"/>
          </p:nvPr>
        </p:nvSpPr>
        <p:spPr>
          <a:xfrm>
            <a:off x="1131575" y="2430325"/>
            <a:ext cx="6956700" cy="4962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600"/>
              </a:spcBef>
              <a:spcAft>
                <a:spcPts val="0"/>
              </a:spcAft>
              <a:buSzPts val="2400"/>
              <a:buNone/>
            </a:pPr>
            <a:r>
              <a:rPr lang="en-US" sz="1400">
                <a:solidFill>
                  <a:srgbClr val="066D9B"/>
                </a:solidFill>
              </a:rPr>
              <a:t>KnowYourDNA sequences key information from the customer’s DNA and maps it to prior ancestral databases as a commercial service to the end-user via a web interface.</a:t>
            </a:r>
            <a:endParaRPr sz="1400">
              <a:solidFill>
                <a:srgbClr val="066D9B"/>
              </a:solidFill>
            </a:endParaRPr>
          </a:p>
          <a:p>
            <a:pPr marL="76200" lvl="0" indent="0" algn="l" rtl="0">
              <a:lnSpc>
                <a:spcPct val="100000"/>
              </a:lnSpc>
              <a:spcBef>
                <a:spcPts val="600"/>
              </a:spcBef>
              <a:spcAft>
                <a:spcPts val="0"/>
              </a:spcAft>
              <a:buSzPts val="2400"/>
              <a:buNone/>
            </a:pPr>
            <a:endParaRPr sz="1400">
              <a:solidFill>
                <a:srgbClr val="066D9B"/>
              </a:solidFill>
            </a:endParaRPr>
          </a:p>
          <a:p>
            <a:pPr marL="0" lvl="0" indent="0" algn="l" rtl="0">
              <a:spcBef>
                <a:spcPts val="0"/>
              </a:spcBef>
              <a:spcAft>
                <a:spcPts val="0"/>
              </a:spcAft>
              <a:buNone/>
            </a:pPr>
            <a:r>
              <a:rPr lang="en-US" sz="1400">
                <a:solidFill>
                  <a:srgbClr val="066D9B"/>
                </a:solidFill>
              </a:rPr>
              <a:t>Other services that provide ancestry and wellness information. are caught up in legalities due to FDA regulations and are unable to provide “not- sugar-coated” findings to their customers.</a:t>
            </a:r>
            <a:endParaRPr sz="1400">
              <a:solidFill>
                <a:srgbClr val="066D9B"/>
              </a:solidFill>
            </a:endParaRPr>
          </a:p>
          <a:p>
            <a:pPr marL="76200" lvl="0" indent="0" algn="l" rtl="0">
              <a:lnSpc>
                <a:spcPct val="100000"/>
              </a:lnSpc>
              <a:spcBef>
                <a:spcPts val="600"/>
              </a:spcBef>
              <a:spcAft>
                <a:spcPts val="0"/>
              </a:spcAft>
              <a:buSzPts val="2400"/>
              <a:buNone/>
            </a:pPr>
            <a:endParaRPr sz="1400">
              <a:solidFill>
                <a:srgbClr val="066D9B"/>
              </a:solidFill>
            </a:endParaRPr>
          </a:p>
          <a:p>
            <a:pPr marL="0" lvl="0" indent="0" algn="l" rtl="0">
              <a:lnSpc>
                <a:spcPct val="100000"/>
              </a:lnSpc>
              <a:spcBef>
                <a:spcPts val="600"/>
              </a:spcBef>
              <a:spcAft>
                <a:spcPts val="0"/>
              </a:spcAft>
              <a:buSzPts val="2400"/>
              <a:buNone/>
            </a:pPr>
            <a:r>
              <a:rPr lang="en-US" sz="1400">
                <a:solidFill>
                  <a:srgbClr val="066D9B"/>
                </a:solidFill>
              </a:rPr>
              <a:t>The Rockstar feature of our application is that we can link the user’s primary care physician to view their test results and/or they can recommend tests or therapy routes to the users</a:t>
            </a:r>
            <a:br>
              <a:rPr lang="en-US" sz="1400">
                <a:solidFill>
                  <a:srgbClr val="066D9B"/>
                </a:solidFill>
              </a:rPr>
            </a:br>
            <a:endParaRPr sz="1400">
              <a:solidFill>
                <a:srgbClr val="066D9B"/>
              </a:solidFill>
            </a:endParaRPr>
          </a:p>
        </p:txBody>
      </p:sp>
      <p:sp>
        <p:nvSpPr>
          <p:cNvPr id="377" name="Google Shape;377;p5"/>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US">
                <a:solidFill>
                  <a:schemeClr val="accent2"/>
                </a:solidFill>
              </a:rPr>
              <a:t>8</a:t>
            </a:fld>
            <a:endParaRPr>
              <a:solidFill>
                <a:schemeClr val="accent2"/>
              </a:solidFill>
            </a:endParaRPr>
          </a:p>
        </p:txBody>
      </p:sp>
      <p:sp>
        <p:nvSpPr>
          <p:cNvPr id="378" name="Google Shape;378;p5"/>
          <p:cNvSpPr txBox="1"/>
          <p:nvPr/>
        </p:nvSpPr>
        <p:spPr>
          <a:xfrm>
            <a:off x="2636874" y="553117"/>
            <a:ext cx="3530100" cy="646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600" b="0" i="0" u="none" strike="noStrike" cap="none">
                <a:solidFill>
                  <a:srgbClr val="FD0C56"/>
                </a:solidFill>
                <a:latin typeface="Pacifico"/>
                <a:ea typeface="Pacifico"/>
                <a:cs typeface="Pacifico"/>
                <a:sym typeface="Pacifico"/>
              </a:rPr>
              <a:t>Business</a:t>
            </a:r>
            <a:r>
              <a:rPr lang="en-US" sz="1400" b="0" i="0" u="none" strike="noStrike" cap="none">
                <a:solidFill>
                  <a:srgbClr val="FD0C56"/>
                </a:solidFill>
                <a:latin typeface="Arial"/>
                <a:ea typeface="Arial"/>
                <a:cs typeface="Arial"/>
                <a:sym typeface="Arial"/>
              </a:rPr>
              <a:t> </a:t>
            </a:r>
            <a:r>
              <a:rPr lang="en-US" sz="3600" b="0" i="0" u="none" strike="noStrike" cap="none">
                <a:solidFill>
                  <a:srgbClr val="FD0C56"/>
                </a:solidFill>
                <a:latin typeface="Pacifico"/>
                <a:ea typeface="Pacifico"/>
                <a:cs typeface="Pacifico"/>
                <a:sym typeface="Pacifico"/>
              </a:rPr>
              <a:t>Need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6"/>
          <p:cNvSpPr txBox="1">
            <a:spLocks noGrp="1"/>
          </p:cNvSpPr>
          <p:nvPr>
            <p:ph type="ctrTitle" idx="4294967295"/>
          </p:nvPr>
        </p:nvSpPr>
        <p:spPr>
          <a:xfrm>
            <a:off x="1259835" y="1261455"/>
            <a:ext cx="6327000" cy="29283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chemeClr val="accent1"/>
              </a:buClr>
              <a:buSzPts val="2000"/>
              <a:buFont typeface="Pacifico"/>
              <a:buNone/>
            </a:pPr>
            <a:r>
              <a:rPr lang="en-US" sz="1800" i="0" u="none" strike="noStrike" cap="none">
                <a:solidFill>
                  <a:srgbClr val="FE6594"/>
                </a:solidFill>
                <a:latin typeface="Roboto Slab"/>
                <a:ea typeface="Roboto Slab"/>
                <a:cs typeface="Roboto Slab"/>
                <a:sym typeface="Roboto Slab"/>
              </a:rPr>
              <a:t>&gt; </a:t>
            </a:r>
            <a:r>
              <a:rPr lang="en-US" sz="1800">
                <a:solidFill>
                  <a:srgbClr val="FE6594"/>
                </a:solidFill>
                <a:latin typeface="Roboto Slab"/>
                <a:ea typeface="Roboto Slab"/>
                <a:cs typeface="Roboto Slab"/>
                <a:sym typeface="Roboto Slab"/>
              </a:rPr>
              <a:t>An electronic record of the user’s genetic makeup that can be reviewed anytime by the user or his physician.</a:t>
            </a:r>
            <a:endParaRPr sz="1800">
              <a:solidFill>
                <a:srgbClr val="FE6594"/>
              </a:solidFill>
              <a:latin typeface="Roboto Slab"/>
              <a:ea typeface="Roboto Slab"/>
              <a:cs typeface="Roboto Slab"/>
              <a:sym typeface="Roboto Slab"/>
            </a:endParaRPr>
          </a:p>
          <a:p>
            <a:pPr marL="0" marR="0" lvl="0" indent="0" algn="l" rtl="0">
              <a:lnSpc>
                <a:spcPct val="100000"/>
              </a:lnSpc>
              <a:spcBef>
                <a:spcPts val="0"/>
              </a:spcBef>
              <a:spcAft>
                <a:spcPts val="0"/>
              </a:spcAft>
              <a:buClr>
                <a:schemeClr val="accent1"/>
              </a:buClr>
              <a:buSzPts val="2000"/>
              <a:buFont typeface="Pacifico"/>
              <a:buNone/>
            </a:pPr>
            <a:br>
              <a:rPr lang="en-US" sz="1800" i="0" u="none" strike="noStrike" cap="none">
                <a:solidFill>
                  <a:srgbClr val="FE6594"/>
                </a:solidFill>
                <a:latin typeface="Roboto Slab"/>
                <a:ea typeface="Roboto Slab"/>
                <a:cs typeface="Roboto Slab"/>
                <a:sym typeface="Roboto Slab"/>
              </a:rPr>
            </a:br>
            <a:r>
              <a:rPr lang="en-US" sz="1800" i="0" u="none" strike="noStrike" cap="none">
                <a:solidFill>
                  <a:srgbClr val="FE6594"/>
                </a:solidFill>
                <a:latin typeface="Roboto Slab"/>
                <a:ea typeface="Roboto Slab"/>
                <a:cs typeface="Roboto Slab"/>
                <a:sym typeface="Roboto Slab"/>
              </a:rPr>
              <a:t>&gt; </a:t>
            </a:r>
            <a:r>
              <a:rPr lang="en-US" sz="1800">
                <a:solidFill>
                  <a:srgbClr val="FE6594"/>
                </a:solidFill>
                <a:latin typeface="Roboto Slab"/>
                <a:ea typeface="Roboto Slab"/>
                <a:cs typeface="Roboto Slab"/>
                <a:sym typeface="Roboto Slab"/>
              </a:rPr>
              <a:t>Improve users’ awareness and understanding of their DNA and its risk implications which helps them make more informed choices.</a:t>
            </a:r>
            <a:endParaRPr sz="1800">
              <a:solidFill>
                <a:srgbClr val="FE6594"/>
              </a:solidFill>
              <a:latin typeface="Roboto Slab"/>
              <a:ea typeface="Roboto Slab"/>
              <a:cs typeface="Roboto Slab"/>
              <a:sym typeface="Roboto Slab"/>
            </a:endParaRPr>
          </a:p>
          <a:p>
            <a:pPr marL="0" marR="0" lvl="0" indent="0" algn="l" rtl="0">
              <a:lnSpc>
                <a:spcPct val="100000"/>
              </a:lnSpc>
              <a:spcBef>
                <a:spcPts val="0"/>
              </a:spcBef>
              <a:spcAft>
                <a:spcPts val="0"/>
              </a:spcAft>
              <a:buClr>
                <a:schemeClr val="accent1"/>
              </a:buClr>
              <a:buSzPts val="2000"/>
              <a:buFont typeface="Pacifico"/>
              <a:buNone/>
            </a:pPr>
            <a:br>
              <a:rPr lang="en-US" sz="1800" i="0" u="none" strike="noStrike" cap="none">
                <a:solidFill>
                  <a:srgbClr val="FE6594"/>
                </a:solidFill>
                <a:latin typeface="Roboto Slab"/>
                <a:ea typeface="Roboto Slab"/>
                <a:cs typeface="Roboto Slab"/>
                <a:sym typeface="Roboto Slab"/>
              </a:rPr>
            </a:br>
            <a:r>
              <a:rPr lang="en-US" sz="1800" i="0" u="none" strike="noStrike" cap="none">
                <a:solidFill>
                  <a:srgbClr val="FE6594"/>
                </a:solidFill>
                <a:latin typeface="Roboto Slab"/>
                <a:ea typeface="Roboto Slab"/>
                <a:cs typeface="Roboto Slab"/>
                <a:sym typeface="Roboto Slab"/>
              </a:rPr>
              <a:t>&gt; Comprehensive genetic testing highlights health risks that might help with early-</a:t>
            </a:r>
            <a:r>
              <a:rPr lang="en-US" sz="1800">
                <a:solidFill>
                  <a:srgbClr val="FE6594"/>
                </a:solidFill>
                <a:latin typeface="Roboto Slab"/>
                <a:ea typeface="Roboto Slab"/>
                <a:cs typeface="Roboto Slab"/>
                <a:sym typeface="Roboto Slab"/>
              </a:rPr>
              <a:t>on detection of risks.</a:t>
            </a:r>
            <a:br>
              <a:rPr lang="en-US" sz="1800" i="0" u="none" strike="noStrike" cap="none">
                <a:solidFill>
                  <a:srgbClr val="FE6594"/>
                </a:solidFill>
                <a:latin typeface="Roboto Slab"/>
                <a:ea typeface="Roboto Slab"/>
                <a:cs typeface="Roboto Slab"/>
                <a:sym typeface="Roboto Slab"/>
              </a:rPr>
            </a:br>
            <a:endParaRPr sz="1800" i="0" u="none" strike="noStrike" cap="none">
              <a:solidFill>
                <a:srgbClr val="FE6594"/>
              </a:solidFill>
              <a:latin typeface="Roboto Slab"/>
              <a:ea typeface="Roboto Slab"/>
              <a:cs typeface="Roboto Slab"/>
              <a:sym typeface="Roboto Slab"/>
            </a:endParaRPr>
          </a:p>
        </p:txBody>
      </p:sp>
      <p:sp>
        <p:nvSpPr>
          <p:cNvPr id="384" name="Google Shape;384;p6"/>
          <p:cNvSpPr txBox="1">
            <a:spLocks noGrp="1"/>
          </p:cNvSpPr>
          <p:nvPr>
            <p:ph type="sldNum" idx="12"/>
          </p:nvPr>
        </p:nvSpPr>
        <p:spPr>
          <a:xfrm>
            <a:off x="4297650" y="4749851"/>
            <a:ext cx="548700" cy="3936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SzPts val="1300"/>
              <a:buNone/>
            </a:pPr>
            <a:fld id="{00000000-1234-1234-1234-123412341234}" type="slidenum">
              <a:rPr lang="en-US"/>
              <a:t>9</a:t>
            </a:fld>
            <a:endParaRPr/>
          </a:p>
        </p:txBody>
      </p:sp>
      <p:sp>
        <p:nvSpPr>
          <p:cNvPr id="385" name="Google Shape;385;p6"/>
          <p:cNvSpPr txBox="1"/>
          <p:nvPr/>
        </p:nvSpPr>
        <p:spPr>
          <a:xfrm>
            <a:off x="1424763" y="393649"/>
            <a:ext cx="4657059"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0" i="0" u="none" strike="noStrike" cap="none">
                <a:solidFill>
                  <a:srgbClr val="066D9B"/>
                </a:solidFill>
                <a:latin typeface="Pacifico"/>
                <a:ea typeface="Pacifico"/>
                <a:cs typeface="Pacifico"/>
                <a:sym typeface="Pacifico"/>
              </a:rPr>
              <a:t>Business</a:t>
            </a:r>
            <a:r>
              <a:rPr lang="en-US" sz="1400" b="0" i="0" u="none" strike="noStrike" cap="none">
                <a:solidFill>
                  <a:srgbClr val="066D9B"/>
                </a:solidFill>
                <a:latin typeface="Arial"/>
                <a:ea typeface="Arial"/>
                <a:cs typeface="Arial"/>
                <a:sym typeface="Arial"/>
              </a:rPr>
              <a:t> </a:t>
            </a:r>
            <a:r>
              <a:rPr lang="en-US" sz="3600" b="0" i="0" u="none" strike="noStrike" cap="none">
                <a:solidFill>
                  <a:srgbClr val="066D9B"/>
                </a:solidFill>
                <a:latin typeface="Pacifico"/>
                <a:ea typeface="Pacifico"/>
                <a:cs typeface="Pacifico"/>
                <a:sym typeface="Pacifico"/>
              </a:rPr>
              <a:t>Value</a:t>
            </a:r>
            <a:endParaRPr/>
          </a:p>
        </p:txBody>
      </p:sp>
    </p:spTree>
  </p:cSld>
  <p:clrMapOvr>
    <a:masterClrMapping/>
  </p:clrMapOvr>
</p:sld>
</file>

<file path=ppt/theme/theme1.xml><?xml version="1.0" encoding="utf-8"?>
<a:theme xmlns:a="http://schemas.openxmlformats.org/drawingml/2006/main" name="Hortensius template">
  <a:themeElements>
    <a:clrScheme name="Custom 347">
      <a:dk1>
        <a:srgbClr val="627281"/>
      </a:dk1>
      <a:lt1>
        <a:srgbClr val="FFFFFF"/>
      </a:lt1>
      <a:dk2>
        <a:srgbClr val="627281"/>
      </a:dk2>
      <a:lt2>
        <a:srgbClr val="EBEEF1"/>
      </a:lt2>
      <a:accent1>
        <a:srgbClr val="7B77C8"/>
      </a:accent1>
      <a:accent2>
        <a:srgbClr val="FE6594"/>
      </a:accent2>
      <a:accent3>
        <a:srgbClr val="FEB794"/>
      </a:accent3>
      <a:accent4>
        <a:srgbClr val="FFDB5C"/>
      </a:accent4>
      <a:accent5>
        <a:srgbClr val="8FF1ED"/>
      </a:accent5>
      <a:accent6>
        <a:srgbClr val="4CC3F8"/>
      </a:accent6>
      <a:hlink>
        <a:srgbClr val="627281"/>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TotalTime>
  <Words>1423</Words>
  <Application>Microsoft Macintosh PowerPoint</Application>
  <PresentationFormat>On-screen Show (16:9)</PresentationFormat>
  <Paragraphs>165</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Calibri</vt:lpstr>
      <vt:lpstr>Arial</vt:lpstr>
      <vt:lpstr>Century</vt:lpstr>
      <vt:lpstr>Roboto Slab</vt:lpstr>
      <vt:lpstr>Arial Rounded</vt:lpstr>
      <vt:lpstr>Pacifico</vt:lpstr>
      <vt:lpstr>Hortensius template</vt:lpstr>
      <vt:lpstr>Health happens now. Take action to stay healthy with our personalized genetic reports</vt:lpstr>
      <vt:lpstr>PowerPoint Presentation</vt:lpstr>
      <vt:lpstr>PowerPoint Presentation</vt:lpstr>
      <vt:lpstr>About Know Your DNA</vt:lpstr>
      <vt:lpstr>Our Products</vt:lpstr>
      <vt:lpstr>Our process is easy</vt:lpstr>
      <vt:lpstr>we ship to…</vt:lpstr>
      <vt:lpstr>PowerPoint Presentation</vt:lpstr>
      <vt:lpstr>&gt; An electronic record of the user’s genetic makeup that can be reviewed anytime by the user or his physician.  &gt; Improve users’ awareness and understanding of their DNA and its risk implications which helps them make more informed choices.  &gt; Comprehensive genetic testing highlights health risks that might help with early-on detection of risks. </vt:lpstr>
      <vt:lpstr>Outcomes</vt:lpstr>
      <vt:lpstr>Business Requirements </vt:lpstr>
      <vt:lpstr>Business Requirement 1</vt:lpstr>
      <vt:lpstr>Business Requirement 2</vt:lpstr>
      <vt:lpstr>Business Requirement  3</vt:lpstr>
      <vt:lpstr>Business Requirement  4</vt:lpstr>
      <vt:lpstr>PowerPoint Presentation</vt:lpstr>
      <vt:lpstr>Context Diagram</vt:lpstr>
      <vt:lpstr>PowerPoint Presentation</vt:lpstr>
      <vt:lpstr>Future Scope</vt:lpstr>
      <vt:lpstr>Future Work</vt:lpstr>
      <vt:lpstr>Conclusion</vt:lpstr>
      <vt:lpstr>Conclusion </vt:lpstr>
      <vt:lpstr>Thanks!</vt:lpstr>
      <vt:lpstr>Appendix</vt:lpstr>
      <vt:lpstr>Level 0 </vt:lpstr>
      <vt:lpstr>Structure Chart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happens now. Take action to stay healthy with our personalized genetic reports</dc:title>
  <cp:lastModifiedBy>Mytreyi Reddy</cp:lastModifiedBy>
  <cp:revision>3</cp:revision>
  <dcterms:modified xsi:type="dcterms:W3CDTF">2020-03-09T01:13:54Z</dcterms:modified>
</cp:coreProperties>
</file>